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9"/>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 id="294" r:id="rId40"/>
    <p:sldId id="295" r:id="rId41"/>
    <p:sldId id="296" r:id="rId42"/>
    <p:sldId id="297" r:id="rId43"/>
    <p:sldId id="298" r:id="rId44"/>
    <p:sldId id="299" r:id="rId45"/>
    <p:sldId id="300" r:id="rId46"/>
    <p:sldId id="301" r:id="rId47"/>
    <p:sldId id="302" r:id="rId4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ADED5A4E-2E1C-4DC7-AF96-170E1AF8F8EE}" v="167" dt="2025-12-05T04:30:57.003"/>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5" autoAdjust="0"/>
    <p:restoredTop sz="94660"/>
  </p:normalViewPr>
  <p:slideViewPr>
    <p:cSldViewPr snapToGrid="0">
      <p:cViewPr varScale="1">
        <p:scale>
          <a:sx n="75" d="100"/>
          <a:sy n="75" d="100"/>
        </p:scale>
        <p:origin x="902" y="43"/>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presProps" Target="presProps.xml"/><Relationship Id="rId55" Type="http://schemas.microsoft.com/office/2015/10/relationships/revisionInfo" Target="revisionInfo.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viewProps" Target="view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54" Type="http://schemas.microsoft.com/office/2016/11/relationships/changesInfo" Target="changesInfos/changesInfo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notesMaster" Target="notesMasters/notesMaster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Pallavi Raju" userId="d1798d0ead0d486c" providerId="LiveId" clId="{A80063DE-6DD3-41AA-B5B8-860D6B8522CE}"/>
    <pc:docChg chg="undo custSel addSld delSld modSld modMainMaster">
      <pc:chgData name="Pallavi Raju" userId="d1798d0ead0d486c" providerId="LiveId" clId="{A80063DE-6DD3-41AA-B5B8-860D6B8522CE}" dt="2025-12-05T04:32:19.319" v="5938" actId="2696"/>
      <pc:docMkLst>
        <pc:docMk/>
      </pc:docMkLst>
      <pc:sldChg chg="delSp modSp mod">
        <pc:chgData name="Pallavi Raju" userId="d1798d0ead0d486c" providerId="LiveId" clId="{A80063DE-6DD3-41AA-B5B8-860D6B8522CE}" dt="2025-12-04T19:00:28.428" v="5546" actId="1076"/>
        <pc:sldMkLst>
          <pc:docMk/>
          <pc:sldMk cId="1654372011" sldId="256"/>
        </pc:sldMkLst>
        <pc:spChg chg="mod">
          <ac:chgData name="Pallavi Raju" userId="d1798d0ead0d486c" providerId="LiveId" clId="{A80063DE-6DD3-41AA-B5B8-860D6B8522CE}" dt="2025-12-04T19:00:28.428" v="5546" actId="1076"/>
          <ac:spMkLst>
            <pc:docMk/>
            <pc:sldMk cId="1654372011" sldId="256"/>
            <ac:spMk id="3" creationId="{E9C25572-508F-721F-666A-42279209AD05}"/>
          </ac:spMkLst>
        </pc:spChg>
      </pc:sldChg>
      <pc:sldChg chg="delSp modSp new mod">
        <pc:chgData name="Pallavi Raju" userId="d1798d0ead0d486c" providerId="LiveId" clId="{A80063DE-6DD3-41AA-B5B8-860D6B8522CE}" dt="2025-11-09T18:09:50.024" v="239" actId="255"/>
        <pc:sldMkLst>
          <pc:docMk/>
          <pc:sldMk cId="809806476" sldId="257"/>
        </pc:sldMkLst>
        <pc:spChg chg="mod">
          <ac:chgData name="Pallavi Raju" userId="d1798d0ead0d486c" providerId="LiveId" clId="{A80063DE-6DD3-41AA-B5B8-860D6B8522CE}" dt="2025-11-09T18:09:50.024" v="239" actId="255"/>
          <ac:spMkLst>
            <pc:docMk/>
            <pc:sldMk cId="809806476" sldId="257"/>
            <ac:spMk id="3" creationId="{C30A60EE-0132-6706-A19F-72C6CC71407E}"/>
          </ac:spMkLst>
        </pc:spChg>
      </pc:sldChg>
      <pc:sldChg chg="delSp modSp new mod">
        <pc:chgData name="Pallavi Raju" userId="d1798d0ead0d486c" providerId="LiveId" clId="{A80063DE-6DD3-41AA-B5B8-860D6B8522CE}" dt="2025-11-09T18:16:34.609" v="315" actId="255"/>
        <pc:sldMkLst>
          <pc:docMk/>
          <pc:sldMk cId="1854451187" sldId="258"/>
        </pc:sldMkLst>
        <pc:spChg chg="mod">
          <ac:chgData name="Pallavi Raju" userId="d1798d0ead0d486c" providerId="LiveId" clId="{A80063DE-6DD3-41AA-B5B8-860D6B8522CE}" dt="2025-11-09T18:16:34.609" v="315" actId="255"/>
          <ac:spMkLst>
            <pc:docMk/>
            <pc:sldMk cId="1854451187" sldId="258"/>
            <ac:spMk id="3" creationId="{24F33DCC-6C16-2D88-DF6C-1747757740BE}"/>
          </ac:spMkLst>
        </pc:spChg>
      </pc:sldChg>
      <pc:sldChg chg="delSp modSp new mod">
        <pc:chgData name="Pallavi Raju" userId="d1798d0ead0d486c" providerId="LiveId" clId="{A80063DE-6DD3-41AA-B5B8-860D6B8522CE}" dt="2025-11-09T18:19:37.036" v="347" actId="11"/>
        <pc:sldMkLst>
          <pc:docMk/>
          <pc:sldMk cId="1614997743" sldId="259"/>
        </pc:sldMkLst>
        <pc:spChg chg="mod">
          <ac:chgData name="Pallavi Raju" userId="d1798d0ead0d486c" providerId="LiveId" clId="{A80063DE-6DD3-41AA-B5B8-860D6B8522CE}" dt="2025-11-09T18:19:37.036" v="347" actId="11"/>
          <ac:spMkLst>
            <pc:docMk/>
            <pc:sldMk cId="1614997743" sldId="259"/>
            <ac:spMk id="3" creationId="{6B56D0D0-9EDE-912F-683F-943A27794CD1}"/>
          </ac:spMkLst>
        </pc:spChg>
      </pc:sldChg>
      <pc:sldChg chg="delSp modSp new mod">
        <pc:chgData name="Pallavi Raju" userId="d1798d0ead0d486c" providerId="LiveId" clId="{A80063DE-6DD3-41AA-B5B8-860D6B8522CE}" dt="2025-11-12T06:23:15.040" v="593" actId="20577"/>
        <pc:sldMkLst>
          <pc:docMk/>
          <pc:sldMk cId="1011051678" sldId="260"/>
        </pc:sldMkLst>
        <pc:spChg chg="mod">
          <ac:chgData name="Pallavi Raju" userId="d1798d0ead0d486c" providerId="LiveId" clId="{A80063DE-6DD3-41AA-B5B8-860D6B8522CE}" dt="2025-11-12T06:23:15.040" v="593" actId="20577"/>
          <ac:spMkLst>
            <pc:docMk/>
            <pc:sldMk cId="1011051678" sldId="260"/>
            <ac:spMk id="3" creationId="{B63BF2D5-6EBA-C34E-2989-1F6D2E2286F9}"/>
          </ac:spMkLst>
        </pc:spChg>
      </pc:sldChg>
      <pc:sldChg chg="delSp modSp new mod">
        <pc:chgData name="Pallavi Raju" userId="d1798d0ead0d486c" providerId="LiveId" clId="{A80063DE-6DD3-41AA-B5B8-860D6B8522CE}" dt="2025-11-09T18:47:39.571" v="502" actId="33524"/>
        <pc:sldMkLst>
          <pc:docMk/>
          <pc:sldMk cId="3298082925" sldId="261"/>
        </pc:sldMkLst>
        <pc:spChg chg="mod">
          <ac:chgData name="Pallavi Raju" userId="d1798d0ead0d486c" providerId="LiveId" clId="{A80063DE-6DD3-41AA-B5B8-860D6B8522CE}" dt="2025-11-09T18:47:39.571" v="502" actId="33524"/>
          <ac:spMkLst>
            <pc:docMk/>
            <pc:sldMk cId="3298082925" sldId="261"/>
            <ac:spMk id="3" creationId="{BF28C148-56FA-D490-45E0-3CD46FC46397}"/>
          </ac:spMkLst>
        </pc:spChg>
      </pc:sldChg>
      <pc:sldChg chg="addSp delSp modSp new mod">
        <pc:chgData name="Pallavi Raju" userId="d1798d0ead0d486c" providerId="LiveId" clId="{A80063DE-6DD3-41AA-B5B8-860D6B8522CE}" dt="2025-11-13T17:39:06.937" v="663" actId="1076"/>
        <pc:sldMkLst>
          <pc:docMk/>
          <pc:sldMk cId="1289211582" sldId="262"/>
        </pc:sldMkLst>
        <pc:spChg chg="mod">
          <ac:chgData name="Pallavi Raju" userId="d1798d0ead0d486c" providerId="LiveId" clId="{A80063DE-6DD3-41AA-B5B8-860D6B8522CE}" dt="2025-11-13T17:37:28.285" v="648"/>
          <ac:spMkLst>
            <pc:docMk/>
            <pc:sldMk cId="1289211582" sldId="262"/>
            <ac:spMk id="3" creationId="{2E9C26BA-B4C8-0C6B-EBCF-5E2DB4ADCDD8}"/>
          </ac:spMkLst>
        </pc:spChg>
        <pc:picChg chg="add mod">
          <ac:chgData name="Pallavi Raju" userId="d1798d0ead0d486c" providerId="LiveId" clId="{A80063DE-6DD3-41AA-B5B8-860D6B8522CE}" dt="2025-11-13T17:39:06.937" v="663" actId="1076"/>
          <ac:picMkLst>
            <pc:docMk/>
            <pc:sldMk cId="1289211582" sldId="262"/>
            <ac:picMk id="6" creationId="{FA82D526-3906-EE12-C277-B51B27172823}"/>
          </ac:picMkLst>
        </pc:picChg>
      </pc:sldChg>
      <pc:sldChg chg="delSp modSp new mod">
        <pc:chgData name="Pallavi Raju" userId="d1798d0ead0d486c" providerId="LiveId" clId="{A80063DE-6DD3-41AA-B5B8-860D6B8522CE}" dt="2025-11-14T08:23:48.389" v="692" actId="27636"/>
        <pc:sldMkLst>
          <pc:docMk/>
          <pc:sldMk cId="1769622800" sldId="263"/>
        </pc:sldMkLst>
        <pc:spChg chg="mod">
          <ac:chgData name="Pallavi Raju" userId="d1798d0ead0d486c" providerId="LiveId" clId="{A80063DE-6DD3-41AA-B5B8-860D6B8522CE}" dt="2025-11-14T08:23:48.389" v="692" actId="27636"/>
          <ac:spMkLst>
            <pc:docMk/>
            <pc:sldMk cId="1769622800" sldId="263"/>
            <ac:spMk id="3" creationId="{67F97D9D-1975-C5EB-3E32-1B696F9B3687}"/>
          </ac:spMkLst>
        </pc:spChg>
      </pc:sldChg>
      <pc:sldChg chg="delSp modSp new mod">
        <pc:chgData name="Pallavi Raju" userId="d1798d0ead0d486c" providerId="LiveId" clId="{A80063DE-6DD3-41AA-B5B8-860D6B8522CE}" dt="2025-11-14T08:30:08.555" v="727" actId="1076"/>
        <pc:sldMkLst>
          <pc:docMk/>
          <pc:sldMk cId="956384436" sldId="264"/>
        </pc:sldMkLst>
        <pc:spChg chg="mod">
          <ac:chgData name="Pallavi Raju" userId="d1798d0ead0d486c" providerId="LiveId" clId="{A80063DE-6DD3-41AA-B5B8-860D6B8522CE}" dt="2025-11-14T08:30:08.555" v="727" actId="1076"/>
          <ac:spMkLst>
            <pc:docMk/>
            <pc:sldMk cId="956384436" sldId="264"/>
            <ac:spMk id="3" creationId="{9449BE44-7BD2-FDFD-E9DC-67BFB029BF1A}"/>
          </ac:spMkLst>
        </pc:spChg>
      </pc:sldChg>
      <pc:sldChg chg="addSp delSp modSp new mod">
        <pc:chgData name="Pallavi Raju" userId="d1798d0ead0d486c" providerId="LiveId" clId="{A80063DE-6DD3-41AA-B5B8-860D6B8522CE}" dt="2025-11-23T13:41:20.009" v="1247" actId="2"/>
        <pc:sldMkLst>
          <pc:docMk/>
          <pc:sldMk cId="1175838347" sldId="265"/>
        </pc:sldMkLst>
        <pc:spChg chg="mod">
          <ac:chgData name="Pallavi Raju" userId="d1798d0ead0d486c" providerId="LiveId" clId="{A80063DE-6DD3-41AA-B5B8-860D6B8522CE}" dt="2025-11-23T13:41:20.009" v="1247" actId="2"/>
          <ac:spMkLst>
            <pc:docMk/>
            <pc:sldMk cId="1175838347" sldId="265"/>
            <ac:spMk id="3" creationId="{4908AB63-1305-EB5A-D3FA-92FBBE820840}"/>
          </ac:spMkLst>
        </pc:spChg>
        <pc:spChg chg="add mod">
          <ac:chgData name="Pallavi Raju" userId="d1798d0ead0d486c" providerId="LiveId" clId="{A80063DE-6DD3-41AA-B5B8-860D6B8522CE}" dt="2025-11-23T13:39:25.035" v="1178" actId="255"/>
          <ac:spMkLst>
            <pc:docMk/>
            <pc:sldMk cId="1175838347" sldId="265"/>
            <ac:spMk id="4" creationId="{91D07E79-8B76-CA5D-BB87-9B859CA61898}"/>
          </ac:spMkLst>
        </pc:spChg>
        <pc:spChg chg="add mod">
          <ac:chgData name="Pallavi Raju" userId="d1798d0ead0d486c" providerId="LiveId" clId="{A80063DE-6DD3-41AA-B5B8-860D6B8522CE}" dt="2025-11-23T13:39:36.961" v="1181" actId="255"/>
          <ac:spMkLst>
            <pc:docMk/>
            <pc:sldMk cId="1175838347" sldId="265"/>
            <ac:spMk id="5" creationId="{B4C466DD-1CB0-7B7F-B296-709F1A7740E7}"/>
          </ac:spMkLst>
        </pc:spChg>
        <pc:spChg chg="add mod">
          <ac:chgData name="Pallavi Raju" userId="d1798d0ead0d486c" providerId="LiveId" clId="{A80063DE-6DD3-41AA-B5B8-860D6B8522CE}" dt="2025-11-23T13:39:43.019" v="1183" actId="255"/>
          <ac:spMkLst>
            <pc:docMk/>
            <pc:sldMk cId="1175838347" sldId="265"/>
            <ac:spMk id="6" creationId="{5BEC4D40-3FC0-9E99-101D-43B4C85DC61A}"/>
          </ac:spMkLst>
        </pc:spChg>
        <pc:spChg chg="add mod">
          <ac:chgData name="Pallavi Raju" userId="d1798d0ead0d486c" providerId="LiveId" clId="{A80063DE-6DD3-41AA-B5B8-860D6B8522CE}" dt="2025-11-23T13:39:51.104" v="1185" actId="255"/>
          <ac:spMkLst>
            <pc:docMk/>
            <pc:sldMk cId="1175838347" sldId="265"/>
            <ac:spMk id="7" creationId="{1F16D9A0-B29E-1BF2-CDEF-E4250C5A46DA}"/>
          </ac:spMkLst>
        </pc:spChg>
        <pc:spChg chg="add mod">
          <ac:chgData name="Pallavi Raju" userId="d1798d0ead0d486c" providerId="LiveId" clId="{A80063DE-6DD3-41AA-B5B8-860D6B8522CE}" dt="2025-11-23T13:39:59.437" v="1187" actId="255"/>
          <ac:spMkLst>
            <pc:docMk/>
            <pc:sldMk cId="1175838347" sldId="265"/>
            <ac:spMk id="8" creationId="{61D04432-D04F-93AF-7BF1-5A90A2F19E0F}"/>
          </ac:spMkLst>
        </pc:spChg>
        <pc:spChg chg="add mod">
          <ac:chgData name="Pallavi Raju" userId="d1798d0ead0d486c" providerId="LiveId" clId="{A80063DE-6DD3-41AA-B5B8-860D6B8522CE}" dt="2025-11-23T13:40:06.619" v="1189" actId="255"/>
          <ac:spMkLst>
            <pc:docMk/>
            <pc:sldMk cId="1175838347" sldId="265"/>
            <ac:spMk id="9" creationId="{59A2FBE3-B2F4-764F-0042-98387A2666DD}"/>
          </ac:spMkLst>
        </pc:spChg>
        <pc:spChg chg="add">
          <ac:chgData name="Pallavi Raju" userId="d1798d0ead0d486c" providerId="LiveId" clId="{A80063DE-6DD3-41AA-B5B8-860D6B8522CE}" dt="2025-11-23T13:36:16.124" v="802" actId="11529"/>
          <ac:spMkLst>
            <pc:docMk/>
            <pc:sldMk cId="1175838347" sldId="265"/>
            <ac:spMk id="28" creationId="{7CC064B2-F4B0-4F26-2663-78363BB444B0}"/>
          </ac:spMkLst>
        </pc:spChg>
        <pc:spChg chg="add mod">
          <ac:chgData name="Pallavi Raju" userId="d1798d0ead0d486c" providerId="LiveId" clId="{A80063DE-6DD3-41AA-B5B8-860D6B8522CE}" dt="2025-11-23T13:36:24.608" v="806" actId="1076"/>
          <ac:spMkLst>
            <pc:docMk/>
            <pc:sldMk cId="1175838347" sldId="265"/>
            <ac:spMk id="29" creationId="{23AF0DB2-1CED-A7BF-40F7-B11880D91D1B}"/>
          </ac:spMkLst>
        </pc:spChg>
        <pc:spChg chg="add mod">
          <ac:chgData name="Pallavi Raju" userId="d1798d0ead0d486c" providerId="LiveId" clId="{A80063DE-6DD3-41AA-B5B8-860D6B8522CE}" dt="2025-11-23T13:36:30.237" v="808" actId="1076"/>
          <ac:spMkLst>
            <pc:docMk/>
            <pc:sldMk cId="1175838347" sldId="265"/>
            <ac:spMk id="30" creationId="{5BD30EAF-BF30-1E88-4722-944C9504F829}"/>
          </ac:spMkLst>
        </pc:spChg>
        <pc:spChg chg="add mod">
          <ac:chgData name="Pallavi Raju" userId="d1798d0ead0d486c" providerId="LiveId" clId="{A80063DE-6DD3-41AA-B5B8-860D6B8522CE}" dt="2025-11-23T13:36:35.136" v="810" actId="1076"/>
          <ac:spMkLst>
            <pc:docMk/>
            <pc:sldMk cId="1175838347" sldId="265"/>
            <ac:spMk id="31" creationId="{A97D3C44-B594-7D4F-241E-197DC5491AC7}"/>
          </ac:spMkLst>
        </pc:spChg>
        <pc:cxnChg chg="add mod">
          <ac:chgData name="Pallavi Raju" userId="d1798d0ead0d486c" providerId="LiveId" clId="{A80063DE-6DD3-41AA-B5B8-860D6B8522CE}" dt="2025-11-23T13:39:30.533" v="1179" actId="1076"/>
          <ac:cxnSpMkLst>
            <pc:docMk/>
            <pc:sldMk cId="1175838347" sldId="265"/>
            <ac:cxnSpMk id="11" creationId="{EF5BF5F0-27E0-4B50-87D5-47866268F20C}"/>
          </ac:cxnSpMkLst>
        </pc:cxnChg>
        <pc:cxnChg chg="add mod">
          <ac:chgData name="Pallavi Raju" userId="d1798d0ead0d486c" providerId="LiveId" clId="{A80063DE-6DD3-41AA-B5B8-860D6B8522CE}" dt="2025-11-23T13:39:30.533" v="1179" actId="1076"/>
          <ac:cxnSpMkLst>
            <pc:docMk/>
            <pc:sldMk cId="1175838347" sldId="265"/>
            <ac:cxnSpMk id="13" creationId="{610D90E1-D446-1A37-CE30-D59A384C24A1}"/>
          </ac:cxnSpMkLst>
        </pc:cxnChg>
        <pc:cxnChg chg="add">
          <ac:chgData name="Pallavi Raju" userId="d1798d0ead0d486c" providerId="LiveId" clId="{A80063DE-6DD3-41AA-B5B8-860D6B8522CE}" dt="2025-11-23T13:34:43.806" v="792" actId="11529"/>
          <ac:cxnSpMkLst>
            <pc:docMk/>
            <pc:sldMk cId="1175838347" sldId="265"/>
            <ac:cxnSpMk id="15" creationId="{31A6BB51-7517-FFD3-91E3-15A73DD550A5}"/>
          </ac:cxnSpMkLst>
        </pc:cxnChg>
        <pc:cxnChg chg="add">
          <ac:chgData name="Pallavi Raju" userId="d1798d0ead0d486c" providerId="LiveId" clId="{A80063DE-6DD3-41AA-B5B8-860D6B8522CE}" dt="2025-11-23T13:34:50.292" v="793" actId="11529"/>
          <ac:cxnSpMkLst>
            <pc:docMk/>
            <pc:sldMk cId="1175838347" sldId="265"/>
            <ac:cxnSpMk id="17" creationId="{87C16FDB-86DC-8A88-B31B-3DEE1E55F7EF}"/>
          </ac:cxnSpMkLst>
        </pc:cxnChg>
        <pc:cxnChg chg="add">
          <ac:chgData name="Pallavi Raju" userId="d1798d0ead0d486c" providerId="LiveId" clId="{A80063DE-6DD3-41AA-B5B8-860D6B8522CE}" dt="2025-11-23T13:35:03.435" v="794" actId="11529"/>
          <ac:cxnSpMkLst>
            <pc:docMk/>
            <pc:sldMk cId="1175838347" sldId="265"/>
            <ac:cxnSpMk id="19" creationId="{E7EA7F8F-F36F-3871-3B1B-25E4DB44A203}"/>
          </ac:cxnSpMkLst>
        </pc:cxnChg>
        <pc:cxnChg chg="add">
          <ac:chgData name="Pallavi Raju" userId="d1798d0ead0d486c" providerId="LiveId" clId="{A80063DE-6DD3-41AA-B5B8-860D6B8522CE}" dt="2025-11-23T13:35:18.847" v="795" actId="11529"/>
          <ac:cxnSpMkLst>
            <pc:docMk/>
            <pc:sldMk cId="1175838347" sldId="265"/>
            <ac:cxnSpMk id="21" creationId="{D861524B-11F8-CA80-80A3-C568DA247F8A}"/>
          </ac:cxnSpMkLst>
        </pc:cxnChg>
        <pc:cxnChg chg="add">
          <ac:chgData name="Pallavi Raju" userId="d1798d0ead0d486c" providerId="LiveId" clId="{A80063DE-6DD3-41AA-B5B8-860D6B8522CE}" dt="2025-11-23T13:35:28.118" v="796" actId="11529"/>
          <ac:cxnSpMkLst>
            <pc:docMk/>
            <pc:sldMk cId="1175838347" sldId="265"/>
            <ac:cxnSpMk id="23" creationId="{C1176346-EBF9-6B4F-0DED-0391D4E37E24}"/>
          </ac:cxnSpMkLst>
        </pc:cxnChg>
        <pc:cxnChg chg="add">
          <ac:chgData name="Pallavi Raju" userId="d1798d0ead0d486c" providerId="LiveId" clId="{A80063DE-6DD3-41AA-B5B8-860D6B8522CE}" dt="2025-11-23T13:37:38.541" v="866" actId="11529"/>
          <ac:cxnSpMkLst>
            <pc:docMk/>
            <pc:sldMk cId="1175838347" sldId="265"/>
            <ac:cxnSpMk id="35" creationId="{3F9B4268-2F00-C455-DFC1-8764D9246127}"/>
          </ac:cxnSpMkLst>
        </pc:cxnChg>
      </pc:sldChg>
      <pc:sldChg chg="delSp modSp new mod">
        <pc:chgData name="Pallavi Raju" userId="d1798d0ead0d486c" providerId="LiveId" clId="{A80063DE-6DD3-41AA-B5B8-860D6B8522CE}" dt="2025-11-23T14:10:14.517" v="1626" actId="1076"/>
        <pc:sldMkLst>
          <pc:docMk/>
          <pc:sldMk cId="2580024624" sldId="266"/>
        </pc:sldMkLst>
        <pc:spChg chg="mod">
          <ac:chgData name="Pallavi Raju" userId="d1798d0ead0d486c" providerId="LiveId" clId="{A80063DE-6DD3-41AA-B5B8-860D6B8522CE}" dt="2025-11-23T14:10:14.517" v="1626" actId="1076"/>
          <ac:spMkLst>
            <pc:docMk/>
            <pc:sldMk cId="2580024624" sldId="266"/>
            <ac:spMk id="3" creationId="{DA0EF83F-3573-EC5A-5458-545A96C59962}"/>
          </ac:spMkLst>
        </pc:spChg>
      </pc:sldChg>
      <pc:sldChg chg="delSp modSp new mod">
        <pc:chgData name="Pallavi Raju" userId="d1798d0ead0d486c" providerId="LiveId" clId="{A80063DE-6DD3-41AA-B5B8-860D6B8522CE}" dt="2025-11-23T14:10:20.220" v="1627" actId="1076"/>
        <pc:sldMkLst>
          <pc:docMk/>
          <pc:sldMk cId="3395057036" sldId="267"/>
        </pc:sldMkLst>
        <pc:spChg chg="mod">
          <ac:chgData name="Pallavi Raju" userId="d1798d0ead0d486c" providerId="LiveId" clId="{A80063DE-6DD3-41AA-B5B8-860D6B8522CE}" dt="2025-11-23T14:10:20.220" v="1627" actId="1076"/>
          <ac:spMkLst>
            <pc:docMk/>
            <pc:sldMk cId="3395057036" sldId="267"/>
            <ac:spMk id="3" creationId="{377FBADC-8BE8-055E-279B-AE05D43606DA}"/>
          </ac:spMkLst>
        </pc:spChg>
      </pc:sldChg>
      <pc:sldChg chg="addSp delSp modSp new mod">
        <pc:chgData name="Pallavi Raju" userId="d1798d0ead0d486c" providerId="LiveId" clId="{A80063DE-6DD3-41AA-B5B8-860D6B8522CE}" dt="2025-11-23T14:13:14.045" v="1659" actId="1076"/>
        <pc:sldMkLst>
          <pc:docMk/>
          <pc:sldMk cId="1508083645" sldId="268"/>
        </pc:sldMkLst>
        <pc:spChg chg="mod">
          <ac:chgData name="Pallavi Raju" userId="d1798d0ead0d486c" providerId="LiveId" clId="{A80063DE-6DD3-41AA-B5B8-860D6B8522CE}" dt="2025-11-23T14:13:14.045" v="1659" actId="1076"/>
          <ac:spMkLst>
            <pc:docMk/>
            <pc:sldMk cId="1508083645" sldId="268"/>
            <ac:spMk id="3" creationId="{1D3E7843-E85B-CD64-97B6-EBF42173B2A1}"/>
          </ac:spMkLst>
        </pc:spChg>
      </pc:sldChg>
      <pc:sldChg chg="addSp delSp modSp new mod">
        <pc:chgData name="Pallavi Raju" userId="d1798d0ead0d486c" providerId="LiveId" clId="{A80063DE-6DD3-41AA-B5B8-860D6B8522CE}" dt="2025-11-23T14:16:13.105" v="1696" actId="12"/>
        <pc:sldMkLst>
          <pc:docMk/>
          <pc:sldMk cId="3302669518" sldId="269"/>
        </pc:sldMkLst>
        <pc:spChg chg="add del mod">
          <ac:chgData name="Pallavi Raju" userId="d1798d0ead0d486c" providerId="LiveId" clId="{A80063DE-6DD3-41AA-B5B8-860D6B8522CE}" dt="2025-11-23T14:16:13.105" v="1696" actId="12"/>
          <ac:spMkLst>
            <pc:docMk/>
            <pc:sldMk cId="3302669518" sldId="269"/>
            <ac:spMk id="3" creationId="{63B0F4AB-6590-380B-872A-7156D0736889}"/>
          </ac:spMkLst>
        </pc:spChg>
      </pc:sldChg>
      <pc:sldChg chg="delSp modSp new mod">
        <pc:chgData name="Pallavi Raju" userId="d1798d0ead0d486c" providerId="LiveId" clId="{A80063DE-6DD3-41AA-B5B8-860D6B8522CE}" dt="2025-11-23T14:28:11.086" v="1758" actId="12"/>
        <pc:sldMkLst>
          <pc:docMk/>
          <pc:sldMk cId="4164946130" sldId="270"/>
        </pc:sldMkLst>
        <pc:spChg chg="mod">
          <ac:chgData name="Pallavi Raju" userId="d1798d0ead0d486c" providerId="LiveId" clId="{A80063DE-6DD3-41AA-B5B8-860D6B8522CE}" dt="2025-11-23T14:28:11.086" v="1758" actId="12"/>
          <ac:spMkLst>
            <pc:docMk/>
            <pc:sldMk cId="4164946130" sldId="270"/>
            <ac:spMk id="3" creationId="{D22C791A-7792-6C5F-D85A-AB188F57294B}"/>
          </ac:spMkLst>
        </pc:spChg>
      </pc:sldChg>
      <pc:sldChg chg="delSp modSp new mod">
        <pc:chgData name="Pallavi Raju" userId="d1798d0ead0d486c" providerId="LiveId" clId="{A80063DE-6DD3-41AA-B5B8-860D6B8522CE}" dt="2025-11-23T14:46:14.760" v="1844" actId="20577"/>
        <pc:sldMkLst>
          <pc:docMk/>
          <pc:sldMk cId="19847663" sldId="271"/>
        </pc:sldMkLst>
        <pc:spChg chg="mod">
          <ac:chgData name="Pallavi Raju" userId="d1798d0ead0d486c" providerId="LiveId" clId="{A80063DE-6DD3-41AA-B5B8-860D6B8522CE}" dt="2025-11-23T14:46:14.760" v="1844" actId="20577"/>
          <ac:spMkLst>
            <pc:docMk/>
            <pc:sldMk cId="19847663" sldId="271"/>
            <ac:spMk id="3" creationId="{A3A6CC28-A972-A4E2-1F86-2A74061FBB54}"/>
          </ac:spMkLst>
        </pc:spChg>
      </pc:sldChg>
      <pc:sldChg chg="delSp modSp new mod">
        <pc:chgData name="Pallavi Raju" userId="d1798d0ead0d486c" providerId="LiveId" clId="{A80063DE-6DD3-41AA-B5B8-860D6B8522CE}" dt="2025-11-23T14:40:54.089" v="1833" actId="1076"/>
        <pc:sldMkLst>
          <pc:docMk/>
          <pc:sldMk cId="2312802292" sldId="272"/>
        </pc:sldMkLst>
        <pc:spChg chg="mod">
          <ac:chgData name="Pallavi Raju" userId="d1798d0ead0d486c" providerId="LiveId" clId="{A80063DE-6DD3-41AA-B5B8-860D6B8522CE}" dt="2025-11-23T14:40:54.089" v="1833" actId="1076"/>
          <ac:spMkLst>
            <pc:docMk/>
            <pc:sldMk cId="2312802292" sldId="272"/>
            <ac:spMk id="3" creationId="{3B55A948-9A7E-AABE-0987-E5F43D9DD10B}"/>
          </ac:spMkLst>
        </pc:spChg>
      </pc:sldChg>
      <pc:sldChg chg="addSp delSp modSp new mod">
        <pc:chgData name="Pallavi Raju" userId="d1798d0ead0d486c" providerId="LiveId" clId="{A80063DE-6DD3-41AA-B5B8-860D6B8522CE}" dt="2025-11-23T15:01:26.384" v="3030" actId="1076"/>
        <pc:sldMkLst>
          <pc:docMk/>
          <pc:sldMk cId="755170323" sldId="273"/>
        </pc:sldMkLst>
        <pc:spChg chg="mod">
          <ac:chgData name="Pallavi Raju" userId="d1798d0ead0d486c" providerId="LiveId" clId="{A80063DE-6DD3-41AA-B5B8-860D6B8522CE}" dt="2025-11-23T15:01:14.969" v="3028" actId="20577"/>
          <ac:spMkLst>
            <pc:docMk/>
            <pc:sldMk cId="755170323" sldId="273"/>
            <ac:spMk id="3" creationId="{466F8D8A-D951-537E-8C8D-1E3AF3EF964D}"/>
          </ac:spMkLst>
        </pc:spChg>
        <pc:cxnChg chg="add">
          <ac:chgData name="Pallavi Raju" userId="d1798d0ead0d486c" providerId="LiveId" clId="{A80063DE-6DD3-41AA-B5B8-860D6B8522CE}" dt="2025-11-23T14:50:39.111" v="1902" actId="11529"/>
          <ac:cxnSpMkLst>
            <pc:docMk/>
            <pc:sldMk cId="755170323" sldId="273"/>
            <ac:cxnSpMk id="5" creationId="{A11A3B9E-DDDA-AB45-0516-48225499A7F3}"/>
          </ac:cxnSpMkLst>
        </pc:cxnChg>
        <pc:cxnChg chg="add">
          <ac:chgData name="Pallavi Raju" userId="d1798d0ead0d486c" providerId="LiveId" clId="{A80063DE-6DD3-41AA-B5B8-860D6B8522CE}" dt="2025-11-23T14:50:49.567" v="1903" actId="11529"/>
          <ac:cxnSpMkLst>
            <pc:docMk/>
            <pc:sldMk cId="755170323" sldId="273"/>
            <ac:cxnSpMk id="7" creationId="{24551EFF-F19A-20E7-49B9-C7AB1EF9765F}"/>
          </ac:cxnSpMkLst>
        </pc:cxnChg>
        <pc:cxnChg chg="add mod">
          <ac:chgData name="Pallavi Raju" userId="d1798d0ead0d486c" providerId="LiveId" clId="{A80063DE-6DD3-41AA-B5B8-860D6B8522CE}" dt="2025-11-23T14:50:57.461" v="1905" actId="1076"/>
          <ac:cxnSpMkLst>
            <pc:docMk/>
            <pc:sldMk cId="755170323" sldId="273"/>
            <ac:cxnSpMk id="8" creationId="{227E94DC-EE00-3B58-9081-73F2BE808313}"/>
          </ac:cxnSpMkLst>
        </pc:cxnChg>
        <pc:cxnChg chg="add">
          <ac:chgData name="Pallavi Raju" userId="d1798d0ead0d486c" providerId="LiveId" clId="{A80063DE-6DD3-41AA-B5B8-860D6B8522CE}" dt="2025-11-23T14:51:04.280" v="1906" actId="11529"/>
          <ac:cxnSpMkLst>
            <pc:docMk/>
            <pc:sldMk cId="755170323" sldId="273"/>
            <ac:cxnSpMk id="10" creationId="{251C38B4-789B-BB9B-A687-1DD1670B2A1B}"/>
          </ac:cxnSpMkLst>
        </pc:cxnChg>
        <pc:cxnChg chg="add">
          <ac:chgData name="Pallavi Raju" userId="d1798d0ead0d486c" providerId="LiveId" clId="{A80063DE-6DD3-41AA-B5B8-860D6B8522CE}" dt="2025-11-23T14:51:15.323" v="1907" actId="11529"/>
          <ac:cxnSpMkLst>
            <pc:docMk/>
            <pc:sldMk cId="755170323" sldId="273"/>
            <ac:cxnSpMk id="12" creationId="{E995EF42-B42C-0F8A-96F9-EE2478AF057F}"/>
          </ac:cxnSpMkLst>
        </pc:cxnChg>
        <pc:cxnChg chg="add mod">
          <ac:chgData name="Pallavi Raju" userId="d1798d0ead0d486c" providerId="LiveId" clId="{A80063DE-6DD3-41AA-B5B8-860D6B8522CE}" dt="2025-11-23T14:51:21.640" v="1909" actId="1076"/>
          <ac:cxnSpMkLst>
            <pc:docMk/>
            <pc:sldMk cId="755170323" sldId="273"/>
            <ac:cxnSpMk id="13" creationId="{F55D4540-99D9-3EEA-8CAE-5F35DA4E8BEB}"/>
          </ac:cxnSpMkLst>
        </pc:cxnChg>
        <pc:cxnChg chg="add">
          <ac:chgData name="Pallavi Raju" userId="d1798d0ead0d486c" providerId="LiveId" clId="{A80063DE-6DD3-41AA-B5B8-860D6B8522CE}" dt="2025-11-23T14:55:44.177" v="2328" actId="11529"/>
          <ac:cxnSpMkLst>
            <pc:docMk/>
            <pc:sldMk cId="755170323" sldId="273"/>
            <ac:cxnSpMk id="27" creationId="{13F3B71B-2193-1B45-CEAB-538DB5B0383B}"/>
          </ac:cxnSpMkLst>
        </pc:cxnChg>
        <pc:cxnChg chg="add">
          <ac:chgData name="Pallavi Raju" userId="d1798d0ead0d486c" providerId="LiveId" clId="{A80063DE-6DD3-41AA-B5B8-860D6B8522CE}" dt="2025-11-23T14:57:29.354" v="2679" actId="11529"/>
          <ac:cxnSpMkLst>
            <pc:docMk/>
            <pc:sldMk cId="755170323" sldId="273"/>
            <ac:cxnSpMk id="32" creationId="{96F28384-F973-6999-1EA2-EF3BD6763ADB}"/>
          </ac:cxnSpMkLst>
        </pc:cxnChg>
        <pc:cxnChg chg="add">
          <ac:chgData name="Pallavi Raju" userId="d1798d0ead0d486c" providerId="LiveId" clId="{A80063DE-6DD3-41AA-B5B8-860D6B8522CE}" dt="2025-11-23T14:57:35.328" v="2680" actId="11529"/>
          <ac:cxnSpMkLst>
            <pc:docMk/>
            <pc:sldMk cId="755170323" sldId="273"/>
            <ac:cxnSpMk id="34" creationId="{2C068B68-653E-C0BB-5D81-EBC6E5100592}"/>
          </ac:cxnSpMkLst>
        </pc:cxnChg>
        <pc:cxnChg chg="add">
          <ac:chgData name="Pallavi Raju" userId="d1798d0ead0d486c" providerId="LiveId" clId="{A80063DE-6DD3-41AA-B5B8-860D6B8522CE}" dt="2025-11-23T14:57:42.414" v="2681" actId="11529"/>
          <ac:cxnSpMkLst>
            <pc:docMk/>
            <pc:sldMk cId="755170323" sldId="273"/>
            <ac:cxnSpMk id="36" creationId="{BF596088-2CD6-9C9A-9CFF-10F4C0E06868}"/>
          </ac:cxnSpMkLst>
        </pc:cxnChg>
        <pc:cxnChg chg="add">
          <ac:chgData name="Pallavi Raju" userId="d1798d0ead0d486c" providerId="LiveId" clId="{A80063DE-6DD3-41AA-B5B8-860D6B8522CE}" dt="2025-11-23T14:57:47.473" v="2682" actId="11529"/>
          <ac:cxnSpMkLst>
            <pc:docMk/>
            <pc:sldMk cId="755170323" sldId="273"/>
            <ac:cxnSpMk id="38" creationId="{2438D832-54D7-E9CF-E9C0-960C66E04D7A}"/>
          </ac:cxnSpMkLst>
        </pc:cxnChg>
        <pc:cxnChg chg="add">
          <ac:chgData name="Pallavi Raju" userId="d1798d0ead0d486c" providerId="LiveId" clId="{A80063DE-6DD3-41AA-B5B8-860D6B8522CE}" dt="2025-11-23T14:59:01.882" v="2882" actId="11529"/>
          <ac:cxnSpMkLst>
            <pc:docMk/>
            <pc:sldMk cId="755170323" sldId="273"/>
            <ac:cxnSpMk id="40" creationId="{19AA47EB-71F0-C8D9-0928-758E60B82119}"/>
          </ac:cxnSpMkLst>
        </pc:cxnChg>
        <pc:cxnChg chg="add">
          <ac:chgData name="Pallavi Raju" userId="d1798d0ead0d486c" providerId="LiveId" clId="{A80063DE-6DD3-41AA-B5B8-860D6B8522CE}" dt="2025-11-23T14:59:06.918" v="2883" actId="11529"/>
          <ac:cxnSpMkLst>
            <pc:docMk/>
            <pc:sldMk cId="755170323" sldId="273"/>
            <ac:cxnSpMk id="42" creationId="{266935F6-BCD0-356C-4FE2-A6A0A9662AF9}"/>
          </ac:cxnSpMkLst>
        </pc:cxnChg>
        <pc:cxnChg chg="add">
          <ac:chgData name="Pallavi Raju" userId="d1798d0ead0d486c" providerId="LiveId" clId="{A80063DE-6DD3-41AA-B5B8-860D6B8522CE}" dt="2025-11-23T14:59:12.187" v="2884" actId="11529"/>
          <ac:cxnSpMkLst>
            <pc:docMk/>
            <pc:sldMk cId="755170323" sldId="273"/>
            <ac:cxnSpMk id="44" creationId="{8416F0E5-2891-3D7E-B239-6ED2F1AEC456}"/>
          </ac:cxnSpMkLst>
        </pc:cxnChg>
        <pc:cxnChg chg="add">
          <ac:chgData name="Pallavi Raju" userId="d1798d0ead0d486c" providerId="LiveId" clId="{A80063DE-6DD3-41AA-B5B8-860D6B8522CE}" dt="2025-11-23T14:59:18.301" v="2885" actId="11529"/>
          <ac:cxnSpMkLst>
            <pc:docMk/>
            <pc:sldMk cId="755170323" sldId="273"/>
            <ac:cxnSpMk id="46" creationId="{FB82C87B-FFA0-4AEE-8279-43059BF97CFD}"/>
          </ac:cxnSpMkLst>
        </pc:cxnChg>
        <pc:cxnChg chg="add mod">
          <ac:chgData name="Pallavi Raju" userId="d1798d0ead0d486c" providerId="LiveId" clId="{A80063DE-6DD3-41AA-B5B8-860D6B8522CE}" dt="2025-11-23T15:01:26.384" v="3030" actId="1076"/>
          <ac:cxnSpMkLst>
            <pc:docMk/>
            <pc:sldMk cId="755170323" sldId="273"/>
            <ac:cxnSpMk id="48" creationId="{86A2915F-2AB9-D91E-FBBB-CE12034F6085}"/>
          </ac:cxnSpMkLst>
        </pc:cxnChg>
        <pc:cxnChg chg="add">
          <ac:chgData name="Pallavi Raju" userId="d1798d0ead0d486c" providerId="LiveId" clId="{A80063DE-6DD3-41AA-B5B8-860D6B8522CE}" dt="2025-11-23T15:00:37.567" v="2943" actId="11529"/>
          <ac:cxnSpMkLst>
            <pc:docMk/>
            <pc:sldMk cId="755170323" sldId="273"/>
            <ac:cxnSpMk id="50" creationId="{D31B5A34-DD98-FD27-A3A1-BBB3889478FD}"/>
          </ac:cxnSpMkLst>
        </pc:cxnChg>
        <pc:cxnChg chg="add">
          <ac:chgData name="Pallavi Raju" userId="d1798d0ead0d486c" providerId="LiveId" clId="{A80063DE-6DD3-41AA-B5B8-860D6B8522CE}" dt="2025-11-23T15:00:42.627" v="2944" actId="11529"/>
          <ac:cxnSpMkLst>
            <pc:docMk/>
            <pc:sldMk cId="755170323" sldId="273"/>
            <ac:cxnSpMk id="52" creationId="{1DBD01B4-2F62-B551-0083-8FAF939DBA8C}"/>
          </ac:cxnSpMkLst>
        </pc:cxnChg>
      </pc:sldChg>
      <pc:sldChg chg="delSp modSp new mod">
        <pc:chgData name="Pallavi Raju" userId="d1798d0ead0d486c" providerId="LiveId" clId="{A80063DE-6DD3-41AA-B5B8-860D6B8522CE}" dt="2025-11-24T00:20:32.690" v="3186" actId="27636"/>
        <pc:sldMkLst>
          <pc:docMk/>
          <pc:sldMk cId="2237607916" sldId="274"/>
        </pc:sldMkLst>
        <pc:spChg chg="mod">
          <ac:chgData name="Pallavi Raju" userId="d1798d0ead0d486c" providerId="LiveId" clId="{A80063DE-6DD3-41AA-B5B8-860D6B8522CE}" dt="2025-11-24T00:20:32.690" v="3186" actId="27636"/>
          <ac:spMkLst>
            <pc:docMk/>
            <pc:sldMk cId="2237607916" sldId="274"/>
            <ac:spMk id="3" creationId="{1B0FEBAE-C116-9B72-2E04-79E5A30A86FE}"/>
          </ac:spMkLst>
        </pc:spChg>
      </pc:sldChg>
      <pc:sldChg chg="addSp delSp modSp new mod">
        <pc:chgData name="Pallavi Raju" userId="d1798d0ead0d486c" providerId="LiveId" clId="{A80063DE-6DD3-41AA-B5B8-860D6B8522CE}" dt="2025-11-24T00:20:40.887" v="3187" actId="255"/>
        <pc:sldMkLst>
          <pc:docMk/>
          <pc:sldMk cId="1219713793" sldId="275"/>
        </pc:sldMkLst>
        <pc:spChg chg="mod">
          <ac:chgData name="Pallavi Raju" userId="d1798d0ead0d486c" providerId="LiveId" clId="{A80063DE-6DD3-41AA-B5B8-860D6B8522CE}" dt="2025-11-24T00:20:40.887" v="3187" actId="255"/>
          <ac:spMkLst>
            <pc:docMk/>
            <pc:sldMk cId="1219713793" sldId="275"/>
            <ac:spMk id="3" creationId="{85E46E82-0179-F36F-09F3-C4AFCB41E827}"/>
          </ac:spMkLst>
        </pc:spChg>
      </pc:sldChg>
      <pc:sldChg chg="delSp modSp new mod modNotesTx">
        <pc:chgData name="Pallavi Raju" userId="d1798d0ead0d486c" providerId="LiveId" clId="{A80063DE-6DD3-41AA-B5B8-860D6B8522CE}" dt="2025-11-25T05:09:13.635" v="5339" actId="255"/>
        <pc:sldMkLst>
          <pc:docMk/>
          <pc:sldMk cId="3592616647" sldId="276"/>
        </pc:sldMkLst>
        <pc:spChg chg="mod">
          <ac:chgData name="Pallavi Raju" userId="d1798d0ead0d486c" providerId="LiveId" clId="{A80063DE-6DD3-41AA-B5B8-860D6B8522CE}" dt="2025-11-25T05:09:13.635" v="5339" actId="255"/>
          <ac:spMkLst>
            <pc:docMk/>
            <pc:sldMk cId="3592616647" sldId="276"/>
            <ac:spMk id="3" creationId="{5B5D189F-60D6-81FE-9FC0-6F2725737920}"/>
          </ac:spMkLst>
        </pc:spChg>
      </pc:sldChg>
      <pc:sldChg chg="delSp modSp new mod">
        <pc:chgData name="Pallavi Raju" userId="d1798d0ead0d486c" providerId="LiveId" clId="{A80063DE-6DD3-41AA-B5B8-860D6B8522CE}" dt="2025-11-24T00:36:11.249" v="3414" actId="255"/>
        <pc:sldMkLst>
          <pc:docMk/>
          <pc:sldMk cId="3542173148" sldId="277"/>
        </pc:sldMkLst>
        <pc:spChg chg="mod">
          <ac:chgData name="Pallavi Raju" userId="d1798d0ead0d486c" providerId="LiveId" clId="{A80063DE-6DD3-41AA-B5B8-860D6B8522CE}" dt="2025-11-24T00:36:11.249" v="3414" actId="255"/>
          <ac:spMkLst>
            <pc:docMk/>
            <pc:sldMk cId="3542173148" sldId="277"/>
            <ac:spMk id="3" creationId="{2B89BEE7-8902-D8B3-6013-BA1D6A8231CB}"/>
          </ac:spMkLst>
        </pc:spChg>
      </pc:sldChg>
      <pc:sldChg chg="delSp modSp new mod modNotesTx">
        <pc:chgData name="Pallavi Raju" userId="d1798d0ead0d486c" providerId="LiveId" clId="{A80063DE-6DD3-41AA-B5B8-860D6B8522CE}" dt="2025-11-24T00:46:02.033" v="3470" actId="20577"/>
        <pc:sldMkLst>
          <pc:docMk/>
          <pc:sldMk cId="3194827086" sldId="278"/>
        </pc:sldMkLst>
        <pc:spChg chg="mod">
          <ac:chgData name="Pallavi Raju" userId="d1798d0ead0d486c" providerId="LiveId" clId="{A80063DE-6DD3-41AA-B5B8-860D6B8522CE}" dt="2025-11-24T00:45:39.448" v="3467" actId="113"/>
          <ac:spMkLst>
            <pc:docMk/>
            <pc:sldMk cId="3194827086" sldId="278"/>
            <ac:spMk id="3" creationId="{0C28CCF1-78C3-B54A-4B9F-8B9A22E22935}"/>
          </ac:spMkLst>
        </pc:spChg>
      </pc:sldChg>
      <pc:sldChg chg="delSp modSp new mod">
        <pc:chgData name="Pallavi Raju" userId="d1798d0ead0d486c" providerId="LiveId" clId="{A80063DE-6DD3-41AA-B5B8-860D6B8522CE}" dt="2025-11-24T00:51:01.966" v="3519" actId="6549"/>
        <pc:sldMkLst>
          <pc:docMk/>
          <pc:sldMk cId="2457415660" sldId="279"/>
        </pc:sldMkLst>
        <pc:spChg chg="mod">
          <ac:chgData name="Pallavi Raju" userId="d1798d0ead0d486c" providerId="LiveId" clId="{A80063DE-6DD3-41AA-B5B8-860D6B8522CE}" dt="2025-11-24T00:51:01.966" v="3519" actId="6549"/>
          <ac:spMkLst>
            <pc:docMk/>
            <pc:sldMk cId="2457415660" sldId="279"/>
            <ac:spMk id="3" creationId="{BE5D07BE-4C44-86D6-0277-AA835F5C6AB8}"/>
          </ac:spMkLst>
        </pc:spChg>
      </pc:sldChg>
      <pc:sldChg chg="addSp delSp modSp new mod">
        <pc:chgData name="Pallavi Raju" userId="d1798d0ead0d486c" providerId="LiveId" clId="{A80063DE-6DD3-41AA-B5B8-860D6B8522CE}" dt="2025-11-24T00:56:27.932" v="3631" actId="1076"/>
        <pc:sldMkLst>
          <pc:docMk/>
          <pc:sldMk cId="398977001" sldId="280"/>
        </pc:sldMkLst>
        <pc:spChg chg="mod">
          <ac:chgData name="Pallavi Raju" userId="d1798d0ead0d486c" providerId="LiveId" clId="{A80063DE-6DD3-41AA-B5B8-860D6B8522CE}" dt="2025-11-24T00:56:27.932" v="3631" actId="1076"/>
          <ac:spMkLst>
            <pc:docMk/>
            <pc:sldMk cId="398977001" sldId="280"/>
            <ac:spMk id="3" creationId="{23DDD31E-E0CB-5FA6-54CC-97B2A0DBC4C6}"/>
          </ac:spMkLst>
        </pc:spChg>
      </pc:sldChg>
      <pc:sldChg chg="addSp delSp modSp new mod">
        <pc:chgData name="Pallavi Raju" userId="d1798d0ead0d486c" providerId="LiveId" clId="{A80063DE-6DD3-41AA-B5B8-860D6B8522CE}" dt="2025-11-24T00:59:15.460" v="3699" actId="27636"/>
        <pc:sldMkLst>
          <pc:docMk/>
          <pc:sldMk cId="1876066606" sldId="281"/>
        </pc:sldMkLst>
        <pc:spChg chg="mod">
          <ac:chgData name="Pallavi Raju" userId="d1798d0ead0d486c" providerId="LiveId" clId="{A80063DE-6DD3-41AA-B5B8-860D6B8522CE}" dt="2025-11-24T00:59:15.460" v="3699" actId="27636"/>
          <ac:spMkLst>
            <pc:docMk/>
            <pc:sldMk cId="1876066606" sldId="281"/>
            <ac:spMk id="3" creationId="{0F4E6D33-264F-69B5-C07C-CA599DB48E30}"/>
          </ac:spMkLst>
        </pc:spChg>
      </pc:sldChg>
      <pc:sldChg chg="delSp modSp new mod">
        <pc:chgData name="Pallavi Raju" userId="d1798d0ead0d486c" providerId="LiveId" clId="{A80063DE-6DD3-41AA-B5B8-860D6B8522CE}" dt="2025-11-24T04:08:47.743" v="4176" actId="20577"/>
        <pc:sldMkLst>
          <pc:docMk/>
          <pc:sldMk cId="283983804" sldId="282"/>
        </pc:sldMkLst>
        <pc:spChg chg="mod">
          <ac:chgData name="Pallavi Raju" userId="d1798d0ead0d486c" providerId="LiveId" clId="{A80063DE-6DD3-41AA-B5B8-860D6B8522CE}" dt="2025-11-24T04:08:47.743" v="4176" actId="20577"/>
          <ac:spMkLst>
            <pc:docMk/>
            <pc:sldMk cId="283983804" sldId="282"/>
            <ac:spMk id="3" creationId="{166ED3C6-D655-6B36-962F-283EAEDB46CB}"/>
          </ac:spMkLst>
        </pc:spChg>
      </pc:sldChg>
      <pc:sldChg chg="delSp modSp new mod">
        <pc:chgData name="Pallavi Raju" userId="d1798d0ead0d486c" providerId="LiveId" clId="{A80063DE-6DD3-41AA-B5B8-860D6B8522CE}" dt="2025-11-24T04:19:13.993" v="4225" actId="1076"/>
        <pc:sldMkLst>
          <pc:docMk/>
          <pc:sldMk cId="1873726834" sldId="283"/>
        </pc:sldMkLst>
        <pc:spChg chg="mod">
          <ac:chgData name="Pallavi Raju" userId="d1798d0ead0d486c" providerId="LiveId" clId="{A80063DE-6DD3-41AA-B5B8-860D6B8522CE}" dt="2025-11-24T04:19:13.993" v="4225" actId="1076"/>
          <ac:spMkLst>
            <pc:docMk/>
            <pc:sldMk cId="1873726834" sldId="283"/>
            <ac:spMk id="3" creationId="{C95F9942-2DD8-09C6-3254-63704D6D327E}"/>
          </ac:spMkLst>
        </pc:spChg>
      </pc:sldChg>
      <pc:sldChg chg="delSp modSp new mod">
        <pc:chgData name="Pallavi Raju" userId="d1798d0ead0d486c" providerId="LiveId" clId="{A80063DE-6DD3-41AA-B5B8-860D6B8522CE}" dt="2025-11-24T04:22:52.005" v="4286" actId="14100"/>
        <pc:sldMkLst>
          <pc:docMk/>
          <pc:sldMk cId="1662988167" sldId="284"/>
        </pc:sldMkLst>
        <pc:spChg chg="mod">
          <ac:chgData name="Pallavi Raju" userId="d1798d0ead0d486c" providerId="LiveId" clId="{A80063DE-6DD3-41AA-B5B8-860D6B8522CE}" dt="2025-11-24T04:22:52.005" v="4286" actId="14100"/>
          <ac:spMkLst>
            <pc:docMk/>
            <pc:sldMk cId="1662988167" sldId="284"/>
            <ac:spMk id="3" creationId="{88DE4C82-E473-D77C-095C-D4AAF444D395}"/>
          </ac:spMkLst>
        </pc:spChg>
      </pc:sldChg>
      <pc:sldChg chg="delSp modSp new mod">
        <pc:chgData name="Pallavi Raju" userId="d1798d0ead0d486c" providerId="LiveId" clId="{A80063DE-6DD3-41AA-B5B8-860D6B8522CE}" dt="2025-11-24T04:23:12.760" v="4292" actId="1076"/>
        <pc:sldMkLst>
          <pc:docMk/>
          <pc:sldMk cId="2693472408" sldId="285"/>
        </pc:sldMkLst>
        <pc:spChg chg="mod">
          <ac:chgData name="Pallavi Raju" userId="d1798d0ead0d486c" providerId="LiveId" clId="{A80063DE-6DD3-41AA-B5B8-860D6B8522CE}" dt="2025-11-24T04:23:12.760" v="4292" actId="1076"/>
          <ac:spMkLst>
            <pc:docMk/>
            <pc:sldMk cId="2693472408" sldId="285"/>
            <ac:spMk id="3" creationId="{CF3DFF32-2E5F-6109-87C2-2D61DD6E87F6}"/>
          </ac:spMkLst>
        </pc:spChg>
      </pc:sldChg>
      <pc:sldChg chg="delSp modSp new mod">
        <pc:chgData name="Pallavi Raju" userId="d1798d0ead0d486c" providerId="LiveId" clId="{A80063DE-6DD3-41AA-B5B8-860D6B8522CE}" dt="2025-11-24T23:59:21.370" v="4581" actId="255"/>
        <pc:sldMkLst>
          <pc:docMk/>
          <pc:sldMk cId="1617670389" sldId="286"/>
        </pc:sldMkLst>
        <pc:spChg chg="mod">
          <ac:chgData name="Pallavi Raju" userId="d1798d0ead0d486c" providerId="LiveId" clId="{A80063DE-6DD3-41AA-B5B8-860D6B8522CE}" dt="2025-11-24T23:59:21.370" v="4581" actId="255"/>
          <ac:spMkLst>
            <pc:docMk/>
            <pc:sldMk cId="1617670389" sldId="286"/>
            <ac:spMk id="3" creationId="{5992C633-9379-31C7-146F-F23B1507A706}"/>
          </ac:spMkLst>
        </pc:spChg>
      </pc:sldChg>
      <pc:sldChg chg="delSp modSp new mod modNotesTx">
        <pc:chgData name="Pallavi Raju" userId="d1798d0ead0d486c" providerId="LiveId" clId="{A80063DE-6DD3-41AA-B5B8-860D6B8522CE}" dt="2025-11-25T05:23:32.277" v="5343" actId="20577"/>
        <pc:sldMkLst>
          <pc:docMk/>
          <pc:sldMk cId="2430897375" sldId="287"/>
        </pc:sldMkLst>
        <pc:spChg chg="mod">
          <ac:chgData name="Pallavi Raju" userId="d1798d0ead0d486c" providerId="LiveId" clId="{A80063DE-6DD3-41AA-B5B8-860D6B8522CE}" dt="2025-11-25T00:15:02.194" v="4615" actId="1076"/>
          <ac:spMkLst>
            <pc:docMk/>
            <pc:sldMk cId="2430897375" sldId="287"/>
            <ac:spMk id="3" creationId="{957190C5-4D2F-59DE-8500-75AE7CA1DA1B}"/>
          </ac:spMkLst>
        </pc:spChg>
      </pc:sldChg>
      <pc:sldChg chg="delSp modSp new mod">
        <pc:chgData name="Pallavi Raju" userId="d1798d0ead0d486c" providerId="LiveId" clId="{A80063DE-6DD3-41AA-B5B8-860D6B8522CE}" dt="2025-11-25T00:16:36.510" v="4637" actId="1076"/>
        <pc:sldMkLst>
          <pc:docMk/>
          <pc:sldMk cId="3204512798" sldId="288"/>
        </pc:sldMkLst>
        <pc:spChg chg="mod">
          <ac:chgData name="Pallavi Raju" userId="d1798d0ead0d486c" providerId="LiveId" clId="{A80063DE-6DD3-41AA-B5B8-860D6B8522CE}" dt="2025-11-25T00:16:36.510" v="4637" actId="1076"/>
          <ac:spMkLst>
            <pc:docMk/>
            <pc:sldMk cId="3204512798" sldId="288"/>
            <ac:spMk id="3" creationId="{CC689CE4-E671-4837-4417-C47AF76D0787}"/>
          </ac:spMkLst>
        </pc:spChg>
      </pc:sldChg>
      <pc:sldChg chg="addSp delSp modSp new mod">
        <pc:chgData name="Pallavi Raju" userId="d1798d0ead0d486c" providerId="LiveId" clId="{A80063DE-6DD3-41AA-B5B8-860D6B8522CE}" dt="2025-11-25T00:27:35.943" v="5143" actId="11529"/>
        <pc:sldMkLst>
          <pc:docMk/>
          <pc:sldMk cId="3477773517" sldId="289"/>
        </pc:sldMkLst>
        <pc:spChg chg="mod">
          <ac:chgData name="Pallavi Raju" userId="d1798d0ead0d486c" providerId="LiveId" clId="{A80063DE-6DD3-41AA-B5B8-860D6B8522CE}" dt="2025-11-25T00:22:11.147" v="4762" actId="20577"/>
          <ac:spMkLst>
            <pc:docMk/>
            <pc:sldMk cId="3477773517" sldId="289"/>
            <ac:spMk id="3" creationId="{11704E4C-A290-2A54-A753-6FB48AF38476}"/>
          </ac:spMkLst>
        </pc:spChg>
        <pc:spChg chg="add mod">
          <ac:chgData name="Pallavi Raju" userId="d1798d0ead0d486c" providerId="LiveId" clId="{A80063DE-6DD3-41AA-B5B8-860D6B8522CE}" dt="2025-11-25T00:26:49.764" v="5137" actId="20577"/>
          <ac:spMkLst>
            <pc:docMk/>
            <pc:sldMk cId="3477773517" sldId="289"/>
            <ac:spMk id="4" creationId="{F0797389-48B2-638B-C33D-048A0BB34506}"/>
          </ac:spMkLst>
        </pc:spChg>
        <pc:cxnChg chg="add">
          <ac:chgData name="Pallavi Raju" userId="d1798d0ead0d486c" providerId="LiveId" clId="{A80063DE-6DD3-41AA-B5B8-860D6B8522CE}" dt="2025-11-25T00:26:59.570" v="5138" actId="11529"/>
          <ac:cxnSpMkLst>
            <pc:docMk/>
            <pc:sldMk cId="3477773517" sldId="289"/>
            <ac:cxnSpMk id="22" creationId="{00011662-042E-7112-5772-132CDEDA82CD}"/>
          </ac:cxnSpMkLst>
        </pc:cxnChg>
        <pc:cxnChg chg="add">
          <ac:chgData name="Pallavi Raju" userId="d1798d0ead0d486c" providerId="LiveId" clId="{A80063DE-6DD3-41AA-B5B8-860D6B8522CE}" dt="2025-11-25T00:27:07.342" v="5139" actId="11529"/>
          <ac:cxnSpMkLst>
            <pc:docMk/>
            <pc:sldMk cId="3477773517" sldId="289"/>
            <ac:cxnSpMk id="24" creationId="{32CF4532-FDCC-1F2F-5879-4241919DC4B6}"/>
          </ac:cxnSpMkLst>
        </pc:cxnChg>
        <pc:cxnChg chg="add">
          <ac:chgData name="Pallavi Raju" userId="d1798d0ead0d486c" providerId="LiveId" clId="{A80063DE-6DD3-41AA-B5B8-860D6B8522CE}" dt="2025-11-25T00:27:15.722" v="5140" actId="11529"/>
          <ac:cxnSpMkLst>
            <pc:docMk/>
            <pc:sldMk cId="3477773517" sldId="289"/>
            <ac:cxnSpMk id="26" creationId="{922122C7-4F0F-7616-95CC-D6AE13656488}"/>
          </ac:cxnSpMkLst>
        </pc:cxnChg>
        <pc:cxnChg chg="add">
          <ac:chgData name="Pallavi Raju" userId="d1798d0ead0d486c" providerId="LiveId" clId="{A80063DE-6DD3-41AA-B5B8-860D6B8522CE}" dt="2025-11-25T00:27:22.711" v="5141" actId="11529"/>
          <ac:cxnSpMkLst>
            <pc:docMk/>
            <pc:sldMk cId="3477773517" sldId="289"/>
            <ac:cxnSpMk id="28" creationId="{5C0BB918-BC00-3636-0F6F-3388E8EF76FA}"/>
          </ac:cxnSpMkLst>
        </pc:cxnChg>
        <pc:cxnChg chg="add">
          <ac:chgData name="Pallavi Raju" userId="d1798d0ead0d486c" providerId="LiveId" clId="{A80063DE-6DD3-41AA-B5B8-860D6B8522CE}" dt="2025-11-25T00:27:30.133" v="5142" actId="11529"/>
          <ac:cxnSpMkLst>
            <pc:docMk/>
            <pc:sldMk cId="3477773517" sldId="289"/>
            <ac:cxnSpMk id="30" creationId="{E7F33EDF-C262-4D8E-47E4-AC1899099145}"/>
          </ac:cxnSpMkLst>
        </pc:cxnChg>
        <pc:cxnChg chg="add">
          <ac:chgData name="Pallavi Raju" userId="d1798d0ead0d486c" providerId="LiveId" clId="{A80063DE-6DD3-41AA-B5B8-860D6B8522CE}" dt="2025-11-25T00:27:35.943" v="5143" actId="11529"/>
          <ac:cxnSpMkLst>
            <pc:docMk/>
            <pc:sldMk cId="3477773517" sldId="289"/>
            <ac:cxnSpMk id="32" creationId="{90FE63D0-28C8-029D-3B64-9FBE49F303ED}"/>
          </ac:cxnSpMkLst>
        </pc:cxnChg>
      </pc:sldChg>
      <pc:sldChg chg="addSp delSp modSp new mod">
        <pc:chgData name="Pallavi Raju" userId="d1798d0ead0d486c" providerId="LiveId" clId="{A80063DE-6DD3-41AA-B5B8-860D6B8522CE}" dt="2025-11-25T00:43:54.337" v="5195" actId="21"/>
        <pc:sldMkLst>
          <pc:docMk/>
          <pc:sldMk cId="3838193475" sldId="290"/>
        </pc:sldMkLst>
        <pc:spChg chg="add del mod">
          <ac:chgData name="Pallavi Raju" userId="d1798d0ead0d486c" providerId="LiveId" clId="{A80063DE-6DD3-41AA-B5B8-860D6B8522CE}" dt="2025-11-25T00:43:54.337" v="5195" actId="21"/>
          <ac:spMkLst>
            <pc:docMk/>
            <pc:sldMk cId="3838193475" sldId="290"/>
            <ac:spMk id="3" creationId="{0A0E115A-6ACA-A3D4-F913-C6647006BED7}"/>
          </ac:spMkLst>
        </pc:spChg>
      </pc:sldChg>
      <pc:sldChg chg="delSp modSp new mod">
        <pc:chgData name="Pallavi Raju" userId="d1798d0ead0d486c" providerId="LiveId" clId="{A80063DE-6DD3-41AA-B5B8-860D6B8522CE}" dt="2025-11-25T05:06:48.897" v="5298" actId="1076"/>
        <pc:sldMkLst>
          <pc:docMk/>
          <pc:sldMk cId="2889343352" sldId="291"/>
        </pc:sldMkLst>
        <pc:spChg chg="mod">
          <ac:chgData name="Pallavi Raju" userId="d1798d0ead0d486c" providerId="LiveId" clId="{A80063DE-6DD3-41AA-B5B8-860D6B8522CE}" dt="2025-11-25T05:06:48.897" v="5298" actId="1076"/>
          <ac:spMkLst>
            <pc:docMk/>
            <pc:sldMk cId="2889343352" sldId="291"/>
            <ac:spMk id="3" creationId="{454C4CAA-B754-A0AE-6A7A-E116B88D2FDD}"/>
          </ac:spMkLst>
        </pc:spChg>
      </pc:sldChg>
      <pc:sldChg chg="delSp modSp new mod">
        <pc:chgData name="Pallavi Raju" userId="d1798d0ead0d486c" providerId="LiveId" clId="{A80063DE-6DD3-41AA-B5B8-860D6B8522CE}" dt="2025-11-25T05:27:48.616" v="5345" actId="27636"/>
        <pc:sldMkLst>
          <pc:docMk/>
          <pc:sldMk cId="198226683" sldId="292"/>
        </pc:sldMkLst>
        <pc:spChg chg="mod">
          <ac:chgData name="Pallavi Raju" userId="d1798d0ead0d486c" providerId="LiveId" clId="{A80063DE-6DD3-41AA-B5B8-860D6B8522CE}" dt="2025-11-25T05:27:48.616" v="5345" actId="27636"/>
          <ac:spMkLst>
            <pc:docMk/>
            <pc:sldMk cId="198226683" sldId="292"/>
            <ac:spMk id="3" creationId="{D6AFAE74-7C4A-B53E-BB6B-A3202F320DF2}"/>
          </ac:spMkLst>
        </pc:spChg>
      </pc:sldChg>
      <pc:sldChg chg="delSp modSp new mod">
        <pc:chgData name="Pallavi Raju" userId="d1798d0ead0d486c" providerId="LiveId" clId="{A80063DE-6DD3-41AA-B5B8-860D6B8522CE}" dt="2025-11-25T18:22:23.291" v="5463" actId="1076"/>
        <pc:sldMkLst>
          <pc:docMk/>
          <pc:sldMk cId="1261390583" sldId="293"/>
        </pc:sldMkLst>
        <pc:spChg chg="mod">
          <ac:chgData name="Pallavi Raju" userId="d1798d0ead0d486c" providerId="LiveId" clId="{A80063DE-6DD3-41AA-B5B8-860D6B8522CE}" dt="2025-11-25T18:22:23.291" v="5463" actId="1076"/>
          <ac:spMkLst>
            <pc:docMk/>
            <pc:sldMk cId="1261390583" sldId="293"/>
            <ac:spMk id="3" creationId="{B2AC5D59-A770-4D8C-413F-31BDF306B229}"/>
          </ac:spMkLst>
        </pc:spChg>
      </pc:sldChg>
      <pc:sldChg chg="delSp modSp new mod">
        <pc:chgData name="Pallavi Raju" userId="d1798d0ead0d486c" providerId="LiveId" clId="{A80063DE-6DD3-41AA-B5B8-860D6B8522CE}" dt="2025-11-25T18:24:52.423" v="5488" actId="12"/>
        <pc:sldMkLst>
          <pc:docMk/>
          <pc:sldMk cId="2415262321" sldId="294"/>
        </pc:sldMkLst>
        <pc:spChg chg="mod">
          <ac:chgData name="Pallavi Raju" userId="d1798d0ead0d486c" providerId="LiveId" clId="{A80063DE-6DD3-41AA-B5B8-860D6B8522CE}" dt="2025-11-25T18:24:52.423" v="5488" actId="12"/>
          <ac:spMkLst>
            <pc:docMk/>
            <pc:sldMk cId="2415262321" sldId="294"/>
            <ac:spMk id="3" creationId="{03BCAAA1-2066-9C1F-AAB4-6126E73B8CD9}"/>
          </ac:spMkLst>
        </pc:spChg>
      </pc:sldChg>
      <pc:sldChg chg="addSp delSp modSp new mod">
        <pc:chgData name="Pallavi Raju" userId="d1798d0ead0d486c" providerId="LiveId" clId="{A80063DE-6DD3-41AA-B5B8-860D6B8522CE}" dt="2025-12-05T04:17:35.391" v="5577" actId="255"/>
        <pc:sldMkLst>
          <pc:docMk/>
          <pc:sldMk cId="1305464043" sldId="295"/>
        </pc:sldMkLst>
        <pc:spChg chg="mod">
          <ac:chgData name="Pallavi Raju" userId="d1798d0ead0d486c" providerId="LiveId" clId="{A80063DE-6DD3-41AA-B5B8-860D6B8522CE}" dt="2025-12-05T04:17:35.391" v="5577" actId="255"/>
          <ac:spMkLst>
            <pc:docMk/>
            <pc:sldMk cId="1305464043" sldId="295"/>
            <ac:spMk id="3" creationId="{189E861B-EB99-49A4-80E4-496B71BDB060}"/>
          </ac:spMkLst>
        </pc:spChg>
      </pc:sldChg>
      <pc:sldChg chg="delSp modSp new mod">
        <pc:chgData name="Pallavi Raju" userId="d1798d0ead0d486c" providerId="LiveId" clId="{A80063DE-6DD3-41AA-B5B8-860D6B8522CE}" dt="2025-12-05T04:21:25.649" v="5684" actId="6549"/>
        <pc:sldMkLst>
          <pc:docMk/>
          <pc:sldMk cId="4101433669" sldId="296"/>
        </pc:sldMkLst>
        <pc:spChg chg="mod">
          <ac:chgData name="Pallavi Raju" userId="d1798d0ead0d486c" providerId="LiveId" clId="{A80063DE-6DD3-41AA-B5B8-860D6B8522CE}" dt="2025-12-05T04:21:25.649" v="5684" actId="6549"/>
          <ac:spMkLst>
            <pc:docMk/>
            <pc:sldMk cId="4101433669" sldId="296"/>
            <ac:spMk id="3" creationId="{B361A27D-F580-A713-CE92-F3F2F3A79E04}"/>
          </ac:spMkLst>
        </pc:spChg>
      </pc:sldChg>
      <pc:sldChg chg="delSp modSp new mod">
        <pc:chgData name="Pallavi Raju" userId="d1798d0ead0d486c" providerId="LiveId" clId="{A80063DE-6DD3-41AA-B5B8-860D6B8522CE}" dt="2025-12-05T04:22:48.943" v="5722" actId="1076"/>
        <pc:sldMkLst>
          <pc:docMk/>
          <pc:sldMk cId="2193709852" sldId="297"/>
        </pc:sldMkLst>
        <pc:spChg chg="del">
          <ac:chgData name="Pallavi Raju" userId="d1798d0ead0d486c" providerId="LiveId" clId="{A80063DE-6DD3-41AA-B5B8-860D6B8522CE}" dt="2025-12-05T04:21:19.756" v="5683" actId="478"/>
          <ac:spMkLst>
            <pc:docMk/>
            <pc:sldMk cId="2193709852" sldId="297"/>
            <ac:spMk id="2" creationId="{38592B7C-6453-3A3C-92DF-FAC084572E18}"/>
          </ac:spMkLst>
        </pc:spChg>
        <pc:spChg chg="mod">
          <ac:chgData name="Pallavi Raju" userId="d1798d0ead0d486c" providerId="LiveId" clId="{A80063DE-6DD3-41AA-B5B8-860D6B8522CE}" dt="2025-12-05T04:22:48.943" v="5722" actId="1076"/>
          <ac:spMkLst>
            <pc:docMk/>
            <pc:sldMk cId="2193709852" sldId="297"/>
            <ac:spMk id="3" creationId="{2A3AA188-8F6D-8E18-E221-ACAD3FF1A397}"/>
          </ac:spMkLst>
        </pc:spChg>
      </pc:sldChg>
      <pc:sldChg chg="delSp modSp new mod">
        <pc:chgData name="Pallavi Raju" userId="d1798d0ead0d486c" providerId="LiveId" clId="{A80063DE-6DD3-41AA-B5B8-860D6B8522CE}" dt="2025-12-05T04:23:43.700" v="5739" actId="1076"/>
        <pc:sldMkLst>
          <pc:docMk/>
          <pc:sldMk cId="2702443785" sldId="298"/>
        </pc:sldMkLst>
        <pc:spChg chg="del">
          <ac:chgData name="Pallavi Raju" userId="d1798d0ead0d486c" providerId="LiveId" clId="{A80063DE-6DD3-41AA-B5B8-860D6B8522CE}" dt="2025-12-05T04:22:52.119" v="5724" actId="478"/>
          <ac:spMkLst>
            <pc:docMk/>
            <pc:sldMk cId="2702443785" sldId="298"/>
            <ac:spMk id="2" creationId="{126040D0-39B6-9B3D-F498-4E8B1821D536}"/>
          </ac:spMkLst>
        </pc:spChg>
        <pc:spChg chg="mod">
          <ac:chgData name="Pallavi Raju" userId="d1798d0ead0d486c" providerId="LiveId" clId="{A80063DE-6DD3-41AA-B5B8-860D6B8522CE}" dt="2025-12-05T04:23:43.700" v="5739" actId="1076"/>
          <ac:spMkLst>
            <pc:docMk/>
            <pc:sldMk cId="2702443785" sldId="298"/>
            <ac:spMk id="3" creationId="{6CF5B89F-B657-E75B-DE7B-95D9A82264EE}"/>
          </ac:spMkLst>
        </pc:spChg>
      </pc:sldChg>
      <pc:sldChg chg="delSp modSp new mod">
        <pc:chgData name="Pallavi Raju" userId="d1798d0ead0d486c" providerId="LiveId" clId="{A80063DE-6DD3-41AA-B5B8-860D6B8522CE}" dt="2025-12-05T04:27:52.407" v="5803" actId="1076"/>
        <pc:sldMkLst>
          <pc:docMk/>
          <pc:sldMk cId="2233677215" sldId="299"/>
        </pc:sldMkLst>
        <pc:spChg chg="del">
          <ac:chgData name="Pallavi Raju" userId="d1798d0ead0d486c" providerId="LiveId" clId="{A80063DE-6DD3-41AA-B5B8-860D6B8522CE}" dt="2025-12-05T04:25:00.887" v="5740" actId="478"/>
          <ac:spMkLst>
            <pc:docMk/>
            <pc:sldMk cId="2233677215" sldId="299"/>
            <ac:spMk id="2" creationId="{7B7DBBA3-A4E0-580B-BBD6-264830D78E0D}"/>
          </ac:spMkLst>
        </pc:spChg>
        <pc:spChg chg="mod">
          <ac:chgData name="Pallavi Raju" userId="d1798d0ead0d486c" providerId="LiveId" clId="{A80063DE-6DD3-41AA-B5B8-860D6B8522CE}" dt="2025-12-05T04:27:52.407" v="5803" actId="1076"/>
          <ac:spMkLst>
            <pc:docMk/>
            <pc:sldMk cId="2233677215" sldId="299"/>
            <ac:spMk id="3" creationId="{DBD94C2C-773A-7AF7-9A17-A1227D0B87EB}"/>
          </ac:spMkLst>
        </pc:spChg>
      </pc:sldChg>
      <pc:sldChg chg="delSp modSp new mod">
        <pc:chgData name="Pallavi Raju" userId="d1798d0ead0d486c" providerId="LiveId" clId="{A80063DE-6DD3-41AA-B5B8-860D6B8522CE}" dt="2025-12-05T04:28:31.354" v="5826" actId="1076"/>
        <pc:sldMkLst>
          <pc:docMk/>
          <pc:sldMk cId="3685242099" sldId="300"/>
        </pc:sldMkLst>
        <pc:spChg chg="del">
          <ac:chgData name="Pallavi Raju" userId="d1798d0ead0d486c" providerId="LiveId" clId="{A80063DE-6DD3-41AA-B5B8-860D6B8522CE}" dt="2025-12-05T04:27:56.060" v="5805" actId="478"/>
          <ac:spMkLst>
            <pc:docMk/>
            <pc:sldMk cId="3685242099" sldId="300"/>
            <ac:spMk id="2" creationId="{061718EA-63AD-B600-8D04-3CBF71F6B565}"/>
          </ac:spMkLst>
        </pc:spChg>
        <pc:spChg chg="mod">
          <ac:chgData name="Pallavi Raju" userId="d1798d0ead0d486c" providerId="LiveId" clId="{A80063DE-6DD3-41AA-B5B8-860D6B8522CE}" dt="2025-12-05T04:28:31.354" v="5826" actId="1076"/>
          <ac:spMkLst>
            <pc:docMk/>
            <pc:sldMk cId="3685242099" sldId="300"/>
            <ac:spMk id="3" creationId="{5E1DE8F2-737B-7F7D-71F8-DC335BF192E3}"/>
          </ac:spMkLst>
        </pc:spChg>
      </pc:sldChg>
      <pc:sldChg chg="delSp modSp new mod">
        <pc:chgData name="Pallavi Raju" userId="d1798d0ead0d486c" providerId="LiveId" clId="{A80063DE-6DD3-41AA-B5B8-860D6B8522CE}" dt="2025-12-05T04:28:56.573" v="5851" actId="27636"/>
        <pc:sldMkLst>
          <pc:docMk/>
          <pc:sldMk cId="3463778564" sldId="301"/>
        </pc:sldMkLst>
        <pc:spChg chg="del">
          <ac:chgData name="Pallavi Raju" userId="d1798d0ead0d486c" providerId="LiveId" clId="{A80063DE-6DD3-41AA-B5B8-860D6B8522CE}" dt="2025-12-05T04:28:34.579" v="5828" actId="478"/>
          <ac:spMkLst>
            <pc:docMk/>
            <pc:sldMk cId="3463778564" sldId="301"/>
            <ac:spMk id="2" creationId="{E0AB1865-C963-31B5-7E4A-313E263E4B86}"/>
          </ac:spMkLst>
        </pc:spChg>
        <pc:spChg chg="mod">
          <ac:chgData name="Pallavi Raju" userId="d1798d0ead0d486c" providerId="LiveId" clId="{A80063DE-6DD3-41AA-B5B8-860D6B8522CE}" dt="2025-12-05T04:28:56.573" v="5851" actId="27636"/>
          <ac:spMkLst>
            <pc:docMk/>
            <pc:sldMk cId="3463778564" sldId="301"/>
            <ac:spMk id="3" creationId="{2D77790B-18F5-2015-37B7-C6461A3B9726}"/>
          </ac:spMkLst>
        </pc:spChg>
      </pc:sldChg>
      <pc:sldChg chg="delSp modSp new mod">
        <pc:chgData name="Pallavi Raju" userId="d1798d0ead0d486c" providerId="LiveId" clId="{A80063DE-6DD3-41AA-B5B8-860D6B8522CE}" dt="2025-12-05T04:31:59.408" v="5934" actId="1076"/>
        <pc:sldMkLst>
          <pc:docMk/>
          <pc:sldMk cId="1788492362" sldId="302"/>
        </pc:sldMkLst>
        <pc:spChg chg="del">
          <ac:chgData name="Pallavi Raju" userId="d1798d0ead0d486c" providerId="LiveId" clId="{A80063DE-6DD3-41AA-B5B8-860D6B8522CE}" dt="2025-12-05T04:30:08.191" v="5852" actId="478"/>
          <ac:spMkLst>
            <pc:docMk/>
            <pc:sldMk cId="1788492362" sldId="302"/>
            <ac:spMk id="2" creationId="{EF5074F0-12B9-148B-8F1E-87C4ADC6F17A}"/>
          </ac:spMkLst>
        </pc:spChg>
        <pc:spChg chg="mod">
          <ac:chgData name="Pallavi Raju" userId="d1798d0ead0d486c" providerId="LiveId" clId="{A80063DE-6DD3-41AA-B5B8-860D6B8522CE}" dt="2025-12-05T04:31:59.408" v="5934" actId="1076"/>
          <ac:spMkLst>
            <pc:docMk/>
            <pc:sldMk cId="1788492362" sldId="302"/>
            <ac:spMk id="3" creationId="{11679514-8BD7-EC41-F88F-0A25757B3D26}"/>
          </ac:spMkLst>
        </pc:spChg>
      </pc:sldChg>
      <pc:sldChg chg="new del">
        <pc:chgData name="Pallavi Raju" userId="d1798d0ead0d486c" providerId="LiveId" clId="{A80063DE-6DD3-41AA-B5B8-860D6B8522CE}" dt="2025-12-05T04:32:04.270" v="5935" actId="2696"/>
        <pc:sldMkLst>
          <pc:docMk/>
          <pc:sldMk cId="618765765" sldId="303"/>
        </pc:sldMkLst>
      </pc:sldChg>
      <pc:sldChg chg="new del">
        <pc:chgData name="Pallavi Raju" userId="d1798d0ead0d486c" providerId="LiveId" clId="{A80063DE-6DD3-41AA-B5B8-860D6B8522CE}" dt="2025-12-05T04:32:06.558" v="5936" actId="2696"/>
        <pc:sldMkLst>
          <pc:docMk/>
          <pc:sldMk cId="4158850468" sldId="304"/>
        </pc:sldMkLst>
      </pc:sldChg>
      <pc:sldChg chg="new del">
        <pc:chgData name="Pallavi Raju" userId="d1798d0ead0d486c" providerId="LiveId" clId="{A80063DE-6DD3-41AA-B5B8-860D6B8522CE}" dt="2025-12-05T04:32:16.908" v="5937" actId="2696"/>
        <pc:sldMkLst>
          <pc:docMk/>
          <pc:sldMk cId="684964831" sldId="305"/>
        </pc:sldMkLst>
      </pc:sldChg>
      <pc:sldChg chg="new del">
        <pc:chgData name="Pallavi Raju" userId="d1798d0ead0d486c" providerId="LiveId" clId="{A80063DE-6DD3-41AA-B5B8-860D6B8522CE}" dt="2025-12-05T04:32:19.319" v="5938" actId="2696"/>
        <pc:sldMkLst>
          <pc:docMk/>
          <pc:sldMk cId="3127516212" sldId="306"/>
        </pc:sldMkLst>
      </pc:sldChg>
      <pc:sldMasterChg chg="addSp modSp mod">
        <pc:chgData name="Pallavi Raju" userId="d1798d0ead0d486c" providerId="LiveId" clId="{A80063DE-6DD3-41AA-B5B8-860D6B8522CE}" dt="2025-11-09T17:59:44.661" v="3" actId="14100"/>
        <pc:sldMasterMkLst>
          <pc:docMk/>
          <pc:sldMasterMk cId="2852839312" sldId="2147483648"/>
        </pc:sldMasterMkLst>
        <pc:picChg chg="add mod">
          <ac:chgData name="Pallavi Raju" userId="d1798d0ead0d486c" providerId="LiveId" clId="{A80063DE-6DD3-41AA-B5B8-860D6B8522CE}" dt="2025-11-09T17:59:44.661" v="3" actId="14100"/>
          <ac:picMkLst>
            <pc:docMk/>
            <pc:sldMasterMk cId="2852839312" sldId="2147483648"/>
            <ac:picMk id="8" creationId="{736A5E32-44A3-0BF6-CF6D-EBDBD4AA48A7}"/>
          </ac:picMkLst>
        </pc:picChg>
      </pc:sldMaster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IN"/>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2D32211-84BB-43B2-932E-335019013D99}" type="datetimeFigureOut">
              <a:rPr lang="en-IN" smtClean="0"/>
              <a:t>05-12-2025</a:t>
            </a:fld>
            <a:endParaRPr lang="en-IN"/>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IN"/>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IN"/>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8B4155E-9B7E-48AE-A40A-5189EE601159}" type="slidenum">
              <a:rPr lang="en-IN" smtClean="0"/>
              <a:t>‹#›</a:t>
            </a:fld>
            <a:endParaRPr lang="en-IN"/>
          </a:p>
        </p:txBody>
      </p:sp>
    </p:spTree>
    <p:extLst>
      <p:ext uri="{BB962C8B-B14F-4D97-AF65-F5344CB8AC3E}">
        <p14:creationId xmlns:p14="http://schemas.microsoft.com/office/powerpoint/2010/main" val="148474905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en-IN"/>
          </a:p>
        </p:txBody>
      </p:sp>
      <p:sp>
        <p:nvSpPr>
          <p:cNvPr id="3" name="Notes Placeholder 2"/>
          <p:cNvSpPr>
            <a:spLocks noGrp="1"/>
          </p:cNvSpPr>
          <p:nvPr>
            <p:ph type="body" idx="1"/>
          </p:nvPr>
        </p:nvSpPr>
        <p:spPr/>
        <p:txBody>
          <a:bodyPr/>
          <a:lstStyle/>
          <a:p>
            <a:r>
              <a:rPr lang="en-US" dirty="0"/>
              <a:t>This means that </a:t>
            </a:r>
            <a:r>
              <a:rPr lang="en-US" b="1" dirty="0"/>
              <a:t>communication plays a key role in politics</a:t>
            </a:r>
            <a:r>
              <a:rPr lang="en-US" dirty="0"/>
              <a:t>. Political leaders and parties use different forms of communication to share their ideas, plans, and goals with the public.</a:t>
            </a:r>
          </a:p>
          <a:p>
            <a:r>
              <a:rPr lang="en-US" b="1" dirty="0"/>
              <a:t>Government policies</a:t>
            </a:r>
            <a:r>
              <a:rPr lang="en-US" dirty="0"/>
              <a:t> are communicated to inform people about new rules, schemes, or laws.</a:t>
            </a:r>
          </a:p>
          <a:p>
            <a:r>
              <a:rPr lang="en-US" b="1" dirty="0"/>
              <a:t>Proposals of political parties</a:t>
            </a:r>
            <a:r>
              <a:rPr lang="en-US" dirty="0"/>
              <a:t> help voters understand what each party promises to do if elected.</a:t>
            </a:r>
          </a:p>
          <a:p>
            <a:r>
              <a:rPr lang="en-US" b="1" dirty="0"/>
              <a:t>Slogans of political leaders</a:t>
            </a:r>
            <a:r>
              <a:rPr lang="en-US" dirty="0"/>
              <a:t> are short and catchy messages used to attract attention and influence public opinion.</a:t>
            </a:r>
          </a:p>
          <a:p>
            <a:endParaRPr lang="en-IN" dirty="0"/>
          </a:p>
        </p:txBody>
      </p:sp>
      <p:sp>
        <p:nvSpPr>
          <p:cNvPr id="4" name="Slide Number Placeholder 3"/>
          <p:cNvSpPr>
            <a:spLocks noGrp="1"/>
          </p:cNvSpPr>
          <p:nvPr>
            <p:ph type="sldNum" sz="quarter" idx="5"/>
          </p:nvPr>
        </p:nvSpPr>
        <p:spPr/>
        <p:txBody>
          <a:bodyPr/>
          <a:lstStyle/>
          <a:p>
            <a:fld id="{68B4155E-9B7E-48AE-A40A-5189EE601159}" type="slidenum">
              <a:rPr lang="en-IN" smtClean="0"/>
              <a:t>6</a:t>
            </a:fld>
            <a:endParaRPr lang="en-IN"/>
          </a:p>
        </p:txBody>
      </p:sp>
    </p:spTree>
    <p:extLst>
      <p:ext uri="{BB962C8B-B14F-4D97-AF65-F5344CB8AC3E}">
        <p14:creationId xmlns:p14="http://schemas.microsoft.com/office/powerpoint/2010/main" val="211196917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en-IN"/>
          </a:p>
        </p:txBody>
      </p:sp>
      <p:sp>
        <p:nvSpPr>
          <p:cNvPr id="3" name="Notes Placeholder 2"/>
          <p:cNvSpPr>
            <a:spLocks noGrp="1"/>
          </p:cNvSpPr>
          <p:nvPr>
            <p:ph type="body" idx="1"/>
          </p:nvPr>
        </p:nvSpPr>
        <p:spPr/>
        <p:txBody>
          <a:bodyPr/>
          <a:lstStyle/>
          <a:p>
            <a:r>
              <a:rPr lang="en-US" dirty="0"/>
              <a:t>The company allows employees to </a:t>
            </a:r>
            <a:r>
              <a:rPr lang="en-US" b="1" dirty="0"/>
              <a:t>take part in decisions</a:t>
            </a:r>
            <a:r>
              <a:rPr lang="en-US" dirty="0"/>
              <a:t>. Managers </a:t>
            </a:r>
            <a:r>
              <a:rPr lang="en-US" b="1" dirty="0"/>
              <a:t>listen to workers’ ideas, problems and suggestions</a:t>
            </a:r>
            <a:r>
              <a:rPr lang="en-US" dirty="0"/>
              <a:t>. Employees are </a:t>
            </a:r>
            <a:r>
              <a:rPr lang="en-US" b="1" dirty="0"/>
              <a:t>free to speak</a:t>
            </a:r>
            <a:r>
              <a:rPr lang="en-US" dirty="0"/>
              <a:t>, ask questions, give feedback and even disagree respectfully.</a:t>
            </a:r>
          </a:p>
          <a:p>
            <a:endParaRPr lang="en-IN" dirty="0"/>
          </a:p>
        </p:txBody>
      </p:sp>
      <p:sp>
        <p:nvSpPr>
          <p:cNvPr id="4" name="Slide Number Placeholder 3"/>
          <p:cNvSpPr>
            <a:spLocks noGrp="1"/>
          </p:cNvSpPr>
          <p:nvPr>
            <p:ph type="sldNum" sz="quarter" idx="5"/>
          </p:nvPr>
        </p:nvSpPr>
        <p:spPr/>
        <p:txBody>
          <a:bodyPr/>
          <a:lstStyle/>
          <a:p>
            <a:fld id="{68B4155E-9B7E-48AE-A40A-5189EE601159}" type="slidenum">
              <a:rPr lang="en-IN" smtClean="0"/>
              <a:t>21</a:t>
            </a:fld>
            <a:endParaRPr lang="en-IN"/>
          </a:p>
        </p:txBody>
      </p:sp>
    </p:spTree>
    <p:extLst>
      <p:ext uri="{BB962C8B-B14F-4D97-AF65-F5344CB8AC3E}">
        <p14:creationId xmlns:p14="http://schemas.microsoft.com/office/powerpoint/2010/main" val="255768921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en-IN"/>
          </a:p>
        </p:txBody>
      </p:sp>
      <p:sp>
        <p:nvSpPr>
          <p:cNvPr id="3" name="Notes Placeholder 2"/>
          <p:cNvSpPr>
            <a:spLocks noGrp="1"/>
          </p:cNvSpPr>
          <p:nvPr>
            <p:ph type="body" idx="1"/>
          </p:nvPr>
        </p:nvSpPr>
        <p:spPr/>
        <p:txBody>
          <a:bodyPr/>
          <a:lstStyle/>
          <a:p>
            <a:r>
              <a:rPr lang="en-US" b="1" dirty="0"/>
              <a:t>No one is the boss of the other. </a:t>
            </a:r>
            <a:r>
              <a:rPr lang="en-US" dirty="0"/>
              <a:t>Both people are on </a:t>
            </a:r>
            <a:r>
              <a:rPr lang="en-US" b="1" dirty="0"/>
              <a:t>the same level/position</a:t>
            </a:r>
            <a:r>
              <a:rPr lang="en-US" dirty="0"/>
              <a:t> in the organisation. They just </a:t>
            </a:r>
            <a:r>
              <a:rPr lang="en-US" b="1" dirty="0"/>
              <a:t>work together</a:t>
            </a:r>
            <a:r>
              <a:rPr lang="en-US" dirty="0"/>
              <a:t>, share information, and coordinate.</a:t>
            </a:r>
          </a:p>
          <a:p>
            <a:endParaRPr lang="en-IN" dirty="0"/>
          </a:p>
        </p:txBody>
      </p:sp>
      <p:sp>
        <p:nvSpPr>
          <p:cNvPr id="4" name="Slide Number Placeholder 3"/>
          <p:cNvSpPr>
            <a:spLocks noGrp="1"/>
          </p:cNvSpPr>
          <p:nvPr>
            <p:ph type="sldNum" sz="quarter" idx="5"/>
          </p:nvPr>
        </p:nvSpPr>
        <p:spPr/>
        <p:txBody>
          <a:bodyPr/>
          <a:lstStyle/>
          <a:p>
            <a:fld id="{68B4155E-9B7E-48AE-A40A-5189EE601159}" type="slidenum">
              <a:rPr lang="en-IN" smtClean="0"/>
              <a:t>23</a:t>
            </a:fld>
            <a:endParaRPr lang="en-IN"/>
          </a:p>
        </p:txBody>
      </p:sp>
    </p:spTree>
    <p:extLst>
      <p:ext uri="{BB962C8B-B14F-4D97-AF65-F5344CB8AC3E}">
        <p14:creationId xmlns:p14="http://schemas.microsoft.com/office/powerpoint/2010/main" val="193797307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 leader can be effective </a:t>
            </a:r>
            <a:r>
              <a:rPr lang="en-US" b="1" dirty="0"/>
              <a:t>only when they communicate well</a:t>
            </a:r>
            <a:r>
              <a:rPr lang="en-US" dirty="0"/>
              <a:t>. The leader must </a:t>
            </a:r>
            <a:r>
              <a:rPr lang="en-US" b="1" dirty="0"/>
              <a:t>talk clearly</a:t>
            </a:r>
            <a:r>
              <a:rPr lang="en-US" dirty="0"/>
              <a:t> so everyone understands what to do. The leader must </a:t>
            </a:r>
            <a:r>
              <a:rPr lang="en-US" b="1" dirty="0"/>
              <a:t>listen</a:t>
            </a:r>
            <a:r>
              <a:rPr lang="en-US" dirty="0"/>
              <a:t> to workers’ problems and ideas.</a:t>
            </a:r>
          </a:p>
          <a:p>
            <a:r>
              <a:rPr lang="en-US" dirty="0"/>
              <a:t>The leader should give </a:t>
            </a:r>
            <a:r>
              <a:rPr lang="en-US" b="1" dirty="0"/>
              <a:t>feedback</a:t>
            </a:r>
            <a:r>
              <a:rPr lang="en-US" dirty="0"/>
              <a:t> – tell people what they are doing right and where to improve. So, </a:t>
            </a:r>
            <a:r>
              <a:rPr lang="en-US" b="1" dirty="0"/>
              <a:t>good communication helps a person become a good leader</a:t>
            </a:r>
            <a:r>
              <a:rPr lang="en-US" dirty="0"/>
              <a:t>.</a:t>
            </a:r>
          </a:p>
          <a:p>
            <a:endParaRPr lang="en-IN" dirty="0"/>
          </a:p>
        </p:txBody>
      </p:sp>
      <p:sp>
        <p:nvSpPr>
          <p:cNvPr id="4" name="Slide Number Placeholder 3"/>
          <p:cNvSpPr>
            <a:spLocks noGrp="1"/>
          </p:cNvSpPr>
          <p:nvPr>
            <p:ph type="sldNum" sz="quarter" idx="5"/>
          </p:nvPr>
        </p:nvSpPr>
        <p:spPr/>
        <p:txBody>
          <a:bodyPr/>
          <a:lstStyle/>
          <a:p>
            <a:fld id="{68B4155E-9B7E-48AE-A40A-5189EE601159}" type="slidenum">
              <a:rPr lang="en-IN" smtClean="0"/>
              <a:t>32</a:t>
            </a:fld>
            <a:endParaRPr lang="en-IN"/>
          </a:p>
        </p:txBody>
      </p:sp>
    </p:spTree>
    <p:extLst>
      <p:ext uri="{BB962C8B-B14F-4D97-AF65-F5344CB8AC3E}">
        <p14:creationId xmlns:p14="http://schemas.microsoft.com/office/powerpoint/2010/main" val="6612820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en-IN"/>
          </a:p>
        </p:txBody>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5"/>
          </p:nvPr>
        </p:nvSpPr>
        <p:spPr/>
        <p:txBody>
          <a:bodyPr/>
          <a:lstStyle/>
          <a:p>
            <a:fld id="{68B4155E-9B7E-48AE-A40A-5189EE601159}" type="slidenum">
              <a:rPr lang="en-IN" smtClean="0"/>
              <a:t>34</a:t>
            </a:fld>
            <a:endParaRPr lang="en-IN"/>
          </a:p>
        </p:txBody>
      </p:sp>
    </p:spTree>
    <p:extLst>
      <p:ext uri="{BB962C8B-B14F-4D97-AF65-F5344CB8AC3E}">
        <p14:creationId xmlns:p14="http://schemas.microsoft.com/office/powerpoint/2010/main" val="248301694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en-IN"/>
          </a:p>
        </p:txBody>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5"/>
          </p:nvPr>
        </p:nvSpPr>
        <p:spPr/>
        <p:txBody>
          <a:bodyPr/>
          <a:lstStyle/>
          <a:p>
            <a:fld id="{68B4155E-9B7E-48AE-A40A-5189EE601159}" type="slidenum">
              <a:rPr lang="en-IN" smtClean="0"/>
              <a:t>35</a:t>
            </a:fld>
            <a:endParaRPr lang="en-IN"/>
          </a:p>
        </p:txBody>
      </p:sp>
    </p:spTree>
    <p:extLst>
      <p:ext uri="{BB962C8B-B14F-4D97-AF65-F5344CB8AC3E}">
        <p14:creationId xmlns:p14="http://schemas.microsoft.com/office/powerpoint/2010/main" val="274741630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DE8E47-4987-5570-C554-F91F5B77B3BE}"/>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IN"/>
          </a:p>
        </p:txBody>
      </p:sp>
      <p:sp>
        <p:nvSpPr>
          <p:cNvPr id="3" name="Subtitle 2">
            <a:extLst>
              <a:ext uri="{FF2B5EF4-FFF2-40B4-BE49-F238E27FC236}">
                <a16:creationId xmlns:a16="http://schemas.microsoft.com/office/drawing/2014/main" id="{CCEA27F9-0DEE-7024-3F27-042FD1C5F226}"/>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IN"/>
          </a:p>
        </p:txBody>
      </p:sp>
      <p:sp>
        <p:nvSpPr>
          <p:cNvPr id="4" name="Date Placeholder 3">
            <a:extLst>
              <a:ext uri="{FF2B5EF4-FFF2-40B4-BE49-F238E27FC236}">
                <a16:creationId xmlns:a16="http://schemas.microsoft.com/office/drawing/2014/main" id="{39ABEF4D-8BD7-8FBD-7D1C-EE76CCEB5707}"/>
              </a:ext>
            </a:extLst>
          </p:cNvPr>
          <p:cNvSpPr>
            <a:spLocks noGrp="1"/>
          </p:cNvSpPr>
          <p:nvPr>
            <p:ph type="dt" sz="half" idx="10"/>
          </p:nvPr>
        </p:nvSpPr>
        <p:spPr/>
        <p:txBody>
          <a:bodyPr/>
          <a:lstStyle/>
          <a:p>
            <a:fld id="{2F49B0F1-3D22-480D-9232-11B4F46FDA45}" type="datetimeFigureOut">
              <a:rPr lang="en-IN" smtClean="0"/>
              <a:t>05-12-2025</a:t>
            </a:fld>
            <a:endParaRPr lang="en-IN"/>
          </a:p>
        </p:txBody>
      </p:sp>
      <p:sp>
        <p:nvSpPr>
          <p:cNvPr id="5" name="Footer Placeholder 4">
            <a:extLst>
              <a:ext uri="{FF2B5EF4-FFF2-40B4-BE49-F238E27FC236}">
                <a16:creationId xmlns:a16="http://schemas.microsoft.com/office/drawing/2014/main" id="{EFE5F88A-1DF3-AD43-9F7F-B5282BEED2C7}"/>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19F55D82-C5B6-840D-B695-70D72A8F6810}"/>
              </a:ext>
            </a:extLst>
          </p:cNvPr>
          <p:cNvSpPr>
            <a:spLocks noGrp="1"/>
          </p:cNvSpPr>
          <p:nvPr>
            <p:ph type="sldNum" sz="quarter" idx="12"/>
          </p:nvPr>
        </p:nvSpPr>
        <p:spPr/>
        <p:txBody>
          <a:bodyPr/>
          <a:lstStyle/>
          <a:p>
            <a:fld id="{98965E73-E598-425E-B566-1950D9461157}" type="slidenum">
              <a:rPr lang="en-IN" smtClean="0"/>
              <a:t>‹#›</a:t>
            </a:fld>
            <a:endParaRPr lang="en-IN"/>
          </a:p>
        </p:txBody>
      </p:sp>
    </p:spTree>
    <p:extLst>
      <p:ext uri="{BB962C8B-B14F-4D97-AF65-F5344CB8AC3E}">
        <p14:creationId xmlns:p14="http://schemas.microsoft.com/office/powerpoint/2010/main" val="334790904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AEE400-85AE-7EA7-FD07-C68FBD02A439}"/>
              </a:ext>
            </a:extLst>
          </p:cNvPr>
          <p:cNvSpPr>
            <a:spLocks noGrp="1"/>
          </p:cNvSpPr>
          <p:nvPr>
            <p:ph type="title"/>
          </p:nvPr>
        </p:nvSpPr>
        <p:spPr/>
        <p:txBody>
          <a:bodyPr/>
          <a:lstStyle/>
          <a:p>
            <a:r>
              <a:rPr lang="en-US"/>
              <a:t>Click to edit Master title style</a:t>
            </a:r>
            <a:endParaRPr lang="en-IN"/>
          </a:p>
        </p:txBody>
      </p:sp>
      <p:sp>
        <p:nvSpPr>
          <p:cNvPr id="3" name="Vertical Text Placeholder 2">
            <a:extLst>
              <a:ext uri="{FF2B5EF4-FFF2-40B4-BE49-F238E27FC236}">
                <a16:creationId xmlns:a16="http://schemas.microsoft.com/office/drawing/2014/main" id="{8934077C-E3B8-C706-D2B2-0EECC0CB7B89}"/>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A5825C4B-933D-0D61-536C-4B4FB98750C5}"/>
              </a:ext>
            </a:extLst>
          </p:cNvPr>
          <p:cNvSpPr>
            <a:spLocks noGrp="1"/>
          </p:cNvSpPr>
          <p:nvPr>
            <p:ph type="dt" sz="half" idx="10"/>
          </p:nvPr>
        </p:nvSpPr>
        <p:spPr/>
        <p:txBody>
          <a:bodyPr/>
          <a:lstStyle/>
          <a:p>
            <a:fld id="{2F49B0F1-3D22-480D-9232-11B4F46FDA45}" type="datetimeFigureOut">
              <a:rPr lang="en-IN" smtClean="0"/>
              <a:t>05-12-2025</a:t>
            </a:fld>
            <a:endParaRPr lang="en-IN"/>
          </a:p>
        </p:txBody>
      </p:sp>
      <p:sp>
        <p:nvSpPr>
          <p:cNvPr id="5" name="Footer Placeholder 4">
            <a:extLst>
              <a:ext uri="{FF2B5EF4-FFF2-40B4-BE49-F238E27FC236}">
                <a16:creationId xmlns:a16="http://schemas.microsoft.com/office/drawing/2014/main" id="{4FE3A0B6-81D8-170F-A13F-72C2F6F9F64C}"/>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2A6EAF99-BFF8-B7F8-D1D6-64562B792B96}"/>
              </a:ext>
            </a:extLst>
          </p:cNvPr>
          <p:cNvSpPr>
            <a:spLocks noGrp="1"/>
          </p:cNvSpPr>
          <p:nvPr>
            <p:ph type="sldNum" sz="quarter" idx="12"/>
          </p:nvPr>
        </p:nvSpPr>
        <p:spPr/>
        <p:txBody>
          <a:bodyPr/>
          <a:lstStyle/>
          <a:p>
            <a:fld id="{98965E73-E598-425E-B566-1950D9461157}" type="slidenum">
              <a:rPr lang="en-IN" smtClean="0"/>
              <a:t>‹#›</a:t>
            </a:fld>
            <a:endParaRPr lang="en-IN"/>
          </a:p>
        </p:txBody>
      </p:sp>
    </p:spTree>
    <p:extLst>
      <p:ext uri="{BB962C8B-B14F-4D97-AF65-F5344CB8AC3E}">
        <p14:creationId xmlns:p14="http://schemas.microsoft.com/office/powerpoint/2010/main" val="40697068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530B1701-928D-7925-570A-13DEE2FB07AE}"/>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IN"/>
          </a:p>
        </p:txBody>
      </p:sp>
      <p:sp>
        <p:nvSpPr>
          <p:cNvPr id="3" name="Vertical Text Placeholder 2">
            <a:extLst>
              <a:ext uri="{FF2B5EF4-FFF2-40B4-BE49-F238E27FC236}">
                <a16:creationId xmlns:a16="http://schemas.microsoft.com/office/drawing/2014/main" id="{422B8E2C-267A-542C-D4DF-B99B705C579A}"/>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2FF9DB8D-2FD4-6DA3-C335-AB989307D39D}"/>
              </a:ext>
            </a:extLst>
          </p:cNvPr>
          <p:cNvSpPr>
            <a:spLocks noGrp="1"/>
          </p:cNvSpPr>
          <p:nvPr>
            <p:ph type="dt" sz="half" idx="10"/>
          </p:nvPr>
        </p:nvSpPr>
        <p:spPr/>
        <p:txBody>
          <a:bodyPr/>
          <a:lstStyle/>
          <a:p>
            <a:fld id="{2F49B0F1-3D22-480D-9232-11B4F46FDA45}" type="datetimeFigureOut">
              <a:rPr lang="en-IN" smtClean="0"/>
              <a:t>05-12-2025</a:t>
            </a:fld>
            <a:endParaRPr lang="en-IN"/>
          </a:p>
        </p:txBody>
      </p:sp>
      <p:sp>
        <p:nvSpPr>
          <p:cNvPr id="5" name="Footer Placeholder 4">
            <a:extLst>
              <a:ext uri="{FF2B5EF4-FFF2-40B4-BE49-F238E27FC236}">
                <a16:creationId xmlns:a16="http://schemas.microsoft.com/office/drawing/2014/main" id="{C2E02D1C-CC99-34B9-6FB1-073E86A87CBD}"/>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7F9DFBAF-7A05-B495-7117-CA7846A97689}"/>
              </a:ext>
            </a:extLst>
          </p:cNvPr>
          <p:cNvSpPr>
            <a:spLocks noGrp="1"/>
          </p:cNvSpPr>
          <p:nvPr>
            <p:ph type="sldNum" sz="quarter" idx="12"/>
          </p:nvPr>
        </p:nvSpPr>
        <p:spPr/>
        <p:txBody>
          <a:bodyPr/>
          <a:lstStyle/>
          <a:p>
            <a:fld id="{98965E73-E598-425E-B566-1950D9461157}" type="slidenum">
              <a:rPr lang="en-IN" smtClean="0"/>
              <a:t>‹#›</a:t>
            </a:fld>
            <a:endParaRPr lang="en-IN"/>
          </a:p>
        </p:txBody>
      </p:sp>
    </p:spTree>
    <p:extLst>
      <p:ext uri="{BB962C8B-B14F-4D97-AF65-F5344CB8AC3E}">
        <p14:creationId xmlns:p14="http://schemas.microsoft.com/office/powerpoint/2010/main" val="135288311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6C38A6-B5B2-4549-945B-34CC344E6B29}"/>
              </a:ext>
            </a:extLst>
          </p:cNvPr>
          <p:cNvSpPr>
            <a:spLocks noGrp="1"/>
          </p:cNvSpPr>
          <p:nvPr>
            <p:ph type="title"/>
          </p:nvPr>
        </p:nvSpPr>
        <p:spPr/>
        <p:txBody>
          <a:bodyPr/>
          <a:lstStyle/>
          <a:p>
            <a:r>
              <a:rPr lang="en-US"/>
              <a:t>Click to edit Master title style</a:t>
            </a:r>
            <a:endParaRPr lang="en-IN"/>
          </a:p>
        </p:txBody>
      </p:sp>
      <p:sp>
        <p:nvSpPr>
          <p:cNvPr id="3" name="Content Placeholder 2">
            <a:extLst>
              <a:ext uri="{FF2B5EF4-FFF2-40B4-BE49-F238E27FC236}">
                <a16:creationId xmlns:a16="http://schemas.microsoft.com/office/drawing/2014/main" id="{6B81FD49-8D3B-718A-07AA-7E0557077B09}"/>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193277BA-B95C-5FA5-BBF2-703993BD3C83}"/>
              </a:ext>
            </a:extLst>
          </p:cNvPr>
          <p:cNvSpPr>
            <a:spLocks noGrp="1"/>
          </p:cNvSpPr>
          <p:nvPr>
            <p:ph type="dt" sz="half" idx="10"/>
          </p:nvPr>
        </p:nvSpPr>
        <p:spPr/>
        <p:txBody>
          <a:bodyPr/>
          <a:lstStyle/>
          <a:p>
            <a:fld id="{2F49B0F1-3D22-480D-9232-11B4F46FDA45}" type="datetimeFigureOut">
              <a:rPr lang="en-IN" smtClean="0"/>
              <a:t>05-12-2025</a:t>
            </a:fld>
            <a:endParaRPr lang="en-IN"/>
          </a:p>
        </p:txBody>
      </p:sp>
      <p:sp>
        <p:nvSpPr>
          <p:cNvPr id="5" name="Footer Placeholder 4">
            <a:extLst>
              <a:ext uri="{FF2B5EF4-FFF2-40B4-BE49-F238E27FC236}">
                <a16:creationId xmlns:a16="http://schemas.microsoft.com/office/drawing/2014/main" id="{2058E6C0-737C-99CD-3535-838AC9D7D513}"/>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98600875-EED6-17F4-E787-6F4CE8FA528E}"/>
              </a:ext>
            </a:extLst>
          </p:cNvPr>
          <p:cNvSpPr>
            <a:spLocks noGrp="1"/>
          </p:cNvSpPr>
          <p:nvPr>
            <p:ph type="sldNum" sz="quarter" idx="12"/>
          </p:nvPr>
        </p:nvSpPr>
        <p:spPr/>
        <p:txBody>
          <a:bodyPr/>
          <a:lstStyle/>
          <a:p>
            <a:fld id="{98965E73-E598-425E-B566-1950D9461157}" type="slidenum">
              <a:rPr lang="en-IN" smtClean="0"/>
              <a:t>‹#›</a:t>
            </a:fld>
            <a:endParaRPr lang="en-IN"/>
          </a:p>
        </p:txBody>
      </p:sp>
    </p:spTree>
    <p:extLst>
      <p:ext uri="{BB962C8B-B14F-4D97-AF65-F5344CB8AC3E}">
        <p14:creationId xmlns:p14="http://schemas.microsoft.com/office/powerpoint/2010/main" val="236127676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75A132-EF4D-FD64-9F1A-FB2D1FB75345}"/>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IN"/>
          </a:p>
        </p:txBody>
      </p:sp>
      <p:sp>
        <p:nvSpPr>
          <p:cNvPr id="3" name="Text Placeholder 2">
            <a:extLst>
              <a:ext uri="{FF2B5EF4-FFF2-40B4-BE49-F238E27FC236}">
                <a16:creationId xmlns:a16="http://schemas.microsoft.com/office/drawing/2014/main" id="{1D2B613F-370A-E5E7-765B-3161648B29D2}"/>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14ECE9A6-822B-E303-D8C2-29941D4D719E}"/>
              </a:ext>
            </a:extLst>
          </p:cNvPr>
          <p:cNvSpPr>
            <a:spLocks noGrp="1"/>
          </p:cNvSpPr>
          <p:nvPr>
            <p:ph type="dt" sz="half" idx="10"/>
          </p:nvPr>
        </p:nvSpPr>
        <p:spPr/>
        <p:txBody>
          <a:bodyPr/>
          <a:lstStyle/>
          <a:p>
            <a:fld id="{2F49B0F1-3D22-480D-9232-11B4F46FDA45}" type="datetimeFigureOut">
              <a:rPr lang="en-IN" smtClean="0"/>
              <a:t>05-12-2025</a:t>
            </a:fld>
            <a:endParaRPr lang="en-IN"/>
          </a:p>
        </p:txBody>
      </p:sp>
      <p:sp>
        <p:nvSpPr>
          <p:cNvPr id="5" name="Footer Placeholder 4">
            <a:extLst>
              <a:ext uri="{FF2B5EF4-FFF2-40B4-BE49-F238E27FC236}">
                <a16:creationId xmlns:a16="http://schemas.microsoft.com/office/drawing/2014/main" id="{846E5D4A-E3EA-0B7C-D035-06A598FC4938}"/>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8B4D377E-EC74-EF6C-F352-EF0585982CAF}"/>
              </a:ext>
            </a:extLst>
          </p:cNvPr>
          <p:cNvSpPr>
            <a:spLocks noGrp="1"/>
          </p:cNvSpPr>
          <p:nvPr>
            <p:ph type="sldNum" sz="quarter" idx="12"/>
          </p:nvPr>
        </p:nvSpPr>
        <p:spPr/>
        <p:txBody>
          <a:bodyPr/>
          <a:lstStyle/>
          <a:p>
            <a:fld id="{98965E73-E598-425E-B566-1950D9461157}" type="slidenum">
              <a:rPr lang="en-IN" smtClean="0"/>
              <a:t>‹#›</a:t>
            </a:fld>
            <a:endParaRPr lang="en-IN"/>
          </a:p>
        </p:txBody>
      </p:sp>
    </p:spTree>
    <p:extLst>
      <p:ext uri="{BB962C8B-B14F-4D97-AF65-F5344CB8AC3E}">
        <p14:creationId xmlns:p14="http://schemas.microsoft.com/office/powerpoint/2010/main" val="178328602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68217D-A700-7B14-90EF-A0583579EC2F}"/>
              </a:ext>
            </a:extLst>
          </p:cNvPr>
          <p:cNvSpPr>
            <a:spLocks noGrp="1"/>
          </p:cNvSpPr>
          <p:nvPr>
            <p:ph type="title"/>
          </p:nvPr>
        </p:nvSpPr>
        <p:spPr/>
        <p:txBody>
          <a:bodyPr/>
          <a:lstStyle/>
          <a:p>
            <a:r>
              <a:rPr lang="en-US"/>
              <a:t>Click to edit Master title style</a:t>
            </a:r>
            <a:endParaRPr lang="en-IN"/>
          </a:p>
        </p:txBody>
      </p:sp>
      <p:sp>
        <p:nvSpPr>
          <p:cNvPr id="3" name="Content Placeholder 2">
            <a:extLst>
              <a:ext uri="{FF2B5EF4-FFF2-40B4-BE49-F238E27FC236}">
                <a16:creationId xmlns:a16="http://schemas.microsoft.com/office/drawing/2014/main" id="{DAD7DC24-E280-E3B6-81B4-E59D435E7056}"/>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Content Placeholder 3">
            <a:extLst>
              <a:ext uri="{FF2B5EF4-FFF2-40B4-BE49-F238E27FC236}">
                <a16:creationId xmlns:a16="http://schemas.microsoft.com/office/drawing/2014/main" id="{1FE45D23-F060-D8C9-5A3B-AB8E178146DD}"/>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5" name="Date Placeholder 4">
            <a:extLst>
              <a:ext uri="{FF2B5EF4-FFF2-40B4-BE49-F238E27FC236}">
                <a16:creationId xmlns:a16="http://schemas.microsoft.com/office/drawing/2014/main" id="{9E380F59-9C51-AB41-C029-51D9405F1660}"/>
              </a:ext>
            </a:extLst>
          </p:cNvPr>
          <p:cNvSpPr>
            <a:spLocks noGrp="1"/>
          </p:cNvSpPr>
          <p:nvPr>
            <p:ph type="dt" sz="half" idx="10"/>
          </p:nvPr>
        </p:nvSpPr>
        <p:spPr/>
        <p:txBody>
          <a:bodyPr/>
          <a:lstStyle/>
          <a:p>
            <a:fld id="{2F49B0F1-3D22-480D-9232-11B4F46FDA45}" type="datetimeFigureOut">
              <a:rPr lang="en-IN" smtClean="0"/>
              <a:t>05-12-2025</a:t>
            </a:fld>
            <a:endParaRPr lang="en-IN"/>
          </a:p>
        </p:txBody>
      </p:sp>
      <p:sp>
        <p:nvSpPr>
          <p:cNvPr id="6" name="Footer Placeholder 5">
            <a:extLst>
              <a:ext uri="{FF2B5EF4-FFF2-40B4-BE49-F238E27FC236}">
                <a16:creationId xmlns:a16="http://schemas.microsoft.com/office/drawing/2014/main" id="{39A84EC8-5212-8354-200E-7FA2E46C24C7}"/>
              </a:ext>
            </a:extLst>
          </p:cNvPr>
          <p:cNvSpPr>
            <a:spLocks noGrp="1"/>
          </p:cNvSpPr>
          <p:nvPr>
            <p:ph type="ftr" sz="quarter" idx="11"/>
          </p:nvPr>
        </p:nvSpPr>
        <p:spPr/>
        <p:txBody>
          <a:bodyPr/>
          <a:lstStyle/>
          <a:p>
            <a:endParaRPr lang="en-IN"/>
          </a:p>
        </p:txBody>
      </p:sp>
      <p:sp>
        <p:nvSpPr>
          <p:cNvPr id="7" name="Slide Number Placeholder 6">
            <a:extLst>
              <a:ext uri="{FF2B5EF4-FFF2-40B4-BE49-F238E27FC236}">
                <a16:creationId xmlns:a16="http://schemas.microsoft.com/office/drawing/2014/main" id="{F9FF0B66-93CE-9452-58B3-F1592D56358C}"/>
              </a:ext>
            </a:extLst>
          </p:cNvPr>
          <p:cNvSpPr>
            <a:spLocks noGrp="1"/>
          </p:cNvSpPr>
          <p:nvPr>
            <p:ph type="sldNum" sz="quarter" idx="12"/>
          </p:nvPr>
        </p:nvSpPr>
        <p:spPr/>
        <p:txBody>
          <a:bodyPr/>
          <a:lstStyle/>
          <a:p>
            <a:fld id="{98965E73-E598-425E-B566-1950D9461157}" type="slidenum">
              <a:rPr lang="en-IN" smtClean="0"/>
              <a:t>‹#›</a:t>
            </a:fld>
            <a:endParaRPr lang="en-IN"/>
          </a:p>
        </p:txBody>
      </p:sp>
    </p:spTree>
    <p:extLst>
      <p:ext uri="{BB962C8B-B14F-4D97-AF65-F5344CB8AC3E}">
        <p14:creationId xmlns:p14="http://schemas.microsoft.com/office/powerpoint/2010/main" val="249473093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314482-51F9-830D-6A64-4A5CD85F59DB}"/>
              </a:ext>
            </a:extLst>
          </p:cNvPr>
          <p:cNvSpPr>
            <a:spLocks noGrp="1"/>
          </p:cNvSpPr>
          <p:nvPr>
            <p:ph type="title"/>
          </p:nvPr>
        </p:nvSpPr>
        <p:spPr>
          <a:xfrm>
            <a:off x="839788" y="365125"/>
            <a:ext cx="10515600" cy="1325563"/>
          </a:xfrm>
        </p:spPr>
        <p:txBody>
          <a:bodyPr/>
          <a:lstStyle/>
          <a:p>
            <a:r>
              <a:rPr lang="en-US"/>
              <a:t>Click to edit Master title style</a:t>
            </a:r>
            <a:endParaRPr lang="en-IN"/>
          </a:p>
        </p:txBody>
      </p:sp>
      <p:sp>
        <p:nvSpPr>
          <p:cNvPr id="3" name="Text Placeholder 2">
            <a:extLst>
              <a:ext uri="{FF2B5EF4-FFF2-40B4-BE49-F238E27FC236}">
                <a16:creationId xmlns:a16="http://schemas.microsoft.com/office/drawing/2014/main" id="{063D5AA9-3E31-740F-6C7B-E05FC723AFE6}"/>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8150C5D4-6E97-BFFE-89F5-807EAC7B2B4C}"/>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5" name="Text Placeholder 4">
            <a:extLst>
              <a:ext uri="{FF2B5EF4-FFF2-40B4-BE49-F238E27FC236}">
                <a16:creationId xmlns:a16="http://schemas.microsoft.com/office/drawing/2014/main" id="{BC8DF0CD-D170-2F55-0767-676FAA08A808}"/>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81AB437A-6C83-3309-3198-7D2F5371DE36}"/>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7" name="Date Placeholder 6">
            <a:extLst>
              <a:ext uri="{FF2B5EF4-FFF2-40B4-BE49-F238E27FC236}">
                <a16:creationId xmlns:a16="http://schemas.microsoft.com/office/drawing/2014/main" id="{CDFD39F1-5DD4-3F51-8F92-4DC3C126B795}"/>
              </a:ext>
            </a:extLst>
          </p:cNvPr>
          <p:cNvSpPr>
            <a:spLocks noGrp="1"/>
          </p:cNvSpPr>
          <p:nvPr>
            <p:ph type="dt" sz="half" idx="10"/>
          </p:nvPr>
        </p:nvSpPr>
        <p:spPr/>
        <p:txBody>
          <a:bodyPr/>
          <a:lstStyle/>
          <a:p>
            <a:fld id="{2F49B0F1-3D22-480D-9232-11B4F46FDA45}" type="datetimeFigureOut">
              <a:rPr lang="en-IN" smtClean="0"/>
              <a:t>05-12-2025</a:t>
            </a:fld>
            <a:endParaRPr lang="en-IN"/>
          </a:p>
        </p:txBody>
      </p:sp>
      <p:sp>
        <p:nvSpPr>
          <p:cNvPr id="8" name="Footer Placeholder 7">
            <a:extLst>
              <a:ext uri="{FF2B5EF4-FFF2-40B4-BE49-F238E27FC236}">
                <a16:creationId xmlns:a16="http://schemas.microsoft.com/office/drawing/2014/main" id="{E8A44702-BBA4-011E-AF39-F616C5A95EB7}"/>
              </a:ext>
            </a:extLst>
          </p:cNvPr>
          <p:cNvSpPr>
            <a:spLocks noGrp="1"/>
          </p:cNvSpPr>
          <p:nvPr>
            <p:ph type="ftr" sz="quarter" idx="11"/>
          </p:nvPr>
        </p:nvSpPr>
        <p:spPr/>
        <p:txBody>
          <a:bodyPr/>
          <a:lstStyle/>
          <a:p>
            <a:endParaRPr lang="en-IN"/>
          </a:p>
        </p:txBody>
      </p:sp>
      <p:sp>
        <p:nvSpPr>
          <p:cNvPr id="9" name="Slide Number Placeholder 8">
            <a:extLst>
              <a:ext uri="{FF2B5EF4-FFF2-40B4-BE49-F238E27FC236}">
                <a16:creationId xmlns:a16="http://schemas.microsoft.com/office/drawing/2014/main" id="{A192E755-84AA-2CEE-22E3-C5A7904B8677}"/>
              </a:ext>
            </a:extLst>
          </p:cNvPr>
          <p:cNvSpPr>
            <a:spLocks noGrp="1"/>
          </p:cNvSpPr>
          <p:nvPr>
            <p:ph type="sldNum" sz="quarter" idx="12"/>
          </p:nvPr>
        </p:nvSpPr>
        <p:spPr/>
        <p:txBody>
          <a:bodyPr/>
          <a:lstStyle/>
          <a:p>
            <a:fld id="{98965E73-E598-425E-B566-1950D9461157}" type="slidenum">
              <a:rPr lang="en-IN" smtClean="0"/>
              <a:t>‹#›</a:t>
            </a:fld>
            <a:endParaRPr lang="en-IN"/>
          </a:p>
        </p:txBody>
      </p:sp>
    </p:spTree>
    <p:extLst>
      <p:ext uri="{BB962C8B-B14F-4D97-AF65-F5344CB8AC3E}">
        <p14:creationId xmlns:p14="http://schemas.microsoft.com/office/powerpoint/2010/main" val="385948093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3EAD70D-D2E0-5FCA-6702-B10D006E153A}"/>
              </a:ext>
            </a:extLst>
          </p:cNvPr>
          <p:cNvSpPr>
            <a:spLocks noGrp="1"/>
          </p:cNvSpPr>
          <p:nvPr>
            <p:ph type="title"/>
          </p:nvPr>
        </p:nvSpPr>
        <p:spPr/>
        <p:txBody>
          <a:bodyPr/>
          <a:lstStyle/>
          <a:p>
            <a:r>
              <a:rPr lang="en-US"/>
              <a:t>Click to edit Master title style</a:t>
            </a:r>
            <a:endParaRPr lang="en-IN"/>
          </a:p>
        </p:txBody>
      </p:sp>
      <p:sp>
        <p:nvSpPr>
          <p:cNvPr id="3" name="Date Placeholder 2">
            <a:extLst>
              <a:ext uri="{FF2B5EF4-FFF2-40B4-BE49-F238E27FC236}">
                <a16:creationId xmlns:a16="http://schemas.microsoft.com/office/drawing/2014/main" id="{455F546A-0C15-0499-E582-4EEC377E4604}"/>
              </a:ext>
            </a:extLst>
          </p:cNvPr>
          <p:cNvSpPr>
            <a:spLocks noGrp="1"/>
          </p:cNvSpPr>
          <p:nvPr>
            <p:ph type="dt" sz="half" idx="10"/>
          </p:nvPr>
        </p:nvSpPr>
        <p:spPr/>
        <p:txBody>
          <a:bodyPr/>
          <a:lstStyle/>
          <a:p>
            <a:fld id="{2F49B0F1-3D22-480D-9232-11B4F46FDA45}" type="datetimeFigureOut">
              <a:rPr lang="en-IN" smtClean="0"/>
              <a:t>05-12-2025</a:t>
            </a:fld>
            <a:endParaRPr lang="en-IN"/>
          </a:p>
        </p:txBody>
      </p:sp>
      <p:sp>
        <p:nvSpPr>
          <p:cNvPr id="4" name="Footer Placeholder 3">
            <a:extLst>
              <a:ext uri="{FF2B5EF4-FFF2-40B4-BE49-F238E27FC236}">
                <a16:creationId xmlns:a16="http://schemas.microsoft.com/office/drawing/2014/main" id="{7E7C2A08-F400-A28C-53FC-8094CD918C01}"/>
              </a:ext>
            </a:extLst>
          </p:cNvPr>
          <p:cNvSpPr>
            <a:spLocks noGrp="1"/>
          </p:cNvSpPr>
          <p:nvPr>
            <p:ph type="ftr" sz="quarter" idx="11"/>
          </p:nvPr>
        </p:nvSpPr>
        <p:spPr/>
        <p:txBody>
          <a:bodyPr/>
          <a:lstStyle/>
          <a:p>
            <a:endParaRPr lang="en-IN"/>
          </a:p>
        </p:txBody>
      </p:sp>
      <p:sp>
        <p:nvSpPr>
          <p:cNvPr id="5" name="Slide Number Placeholder 4">
            <a:extLst>
              <a:ext uri="{FF2B5EF4-FFF2-40B4-BE49-F238E27FC236}">
                <a16:creationId xmlns:a16="http://schemas.microsoft.com/office/drawing/2014/main" id="{9124B661-B572-3F06-D364-CD15844A3EBF}"/>
              </a:ext>
            </a:extLst>
          </p:cNvPr>
          <p:cNvSpPr>
            <a:spLocks noGrp="1"/>
          </p:cNvSpPr>
          <p:nvPr>
            <p:ph type="sldNum" sz="quarter" idx="12"/>
          </p:nvPr>
        </p:nvSpPr>
        <p:spPr/>
        <p:txBody>
          <a:bodyPr/>
          <a:lstStyle/>
          <a:p>
            <a:fld id="{98965E73-E598-425E-B566-1950D9461157}" type="slidenum">
              <a:rPr lang="en-IN" smtClean="0"/>
              <a:t>‹#›</a:t>
            </a:fld>
            <a:endParaRPr lang="en-IN"/>
          </a:p>
        </p:txBody>
      </p:sp>
    </p:spTree>
    <p:extLst>
      <p:ext uri="{BB962C8B-B14F-4D97-AF65-F5344CB8AC3E}">
        <p14:creationId xmlns:p14="http://schemas.microsoft.com/office/powerpoint/2010/main" val="1340337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E9C25284-FBB5-C873-0BCF-530EBEC0F070}"/>
              </a:ext>
            </a:extLst>
          </p:cNvPr>
          <p:cNvSpPr>
            <a:spLocks noGrp="1"/>
          </p:cNvSpPr>
          <p:nvPr>
            <p:ph type="dt" sz="half" idx="10"/>
          </p:nvPr>
        </p:nvSpPr>
        <p:spPr/>
        <p:txBody>
          <a:bodyPr/>
          <a:lstStyle/>
          <a:p>
            <a:fld id="{2F49B0F1-3D22-480D-9232-11B4F46FDA45}" type="datetimeFigureOut">
              <a:rPr lang="en-IN" smtClean="0"/>
              <a:t>05-12-2025</a:t>
            </a:fld>
            <a:endParaRPr lang="en-IN"/>
          </a:p>
        </p:txBody>
      </p:sp>
      <p:sp>
        <p:nvSpPr>
          <p:cNvPr id="3" name="Footer Placeholder 2">
            <a:extLst>
              <a:ext uri="{FF2B5EF4-FFF2-40B4-BE49-F238E27FC236}">
                <a16:creationId xmlns:a16="http://schemas.microsoft.com/office/drawing/2014/main" id="{2A9CE181-9D1B-DC62-4654-E2B4B1259788}"/>
              </a:ext>
            </a:extLst>
          </p:cNvPr>
          <p:cNvSpPr>
            <a:spLocks noGrp="1"/>
          </p:cNvSpPr>
          <p:nvPr>
            <p:ph type="ftr" sz="quarter" idx="11"/>
          </p:nvPr>
        </p:nvSpPr>
        <p:spPr/>
        <p:txBody>
          <a:bodyPr/>
          <a:lstStyle/>
          <a:p>
            <a:endParaRPr lang="en-IN"/>
          </a:p>
        </p:txBody>
      </p:sp>
      <p:sp>
        <p:nvSpPr>
          <p:cNvPr id="4" name="Slide Number Placeholder 3">
            <a:extLst>
              <a:ext uri="{FF2B5EF4-FFF2-40B4-BE49-F238E27FC236}">
                <a16:creationId xmlns:a16="http://schemas.microsoft.com/office/drawing/2014/main" id="{6759C027-1136-6AAC-4026-5F247C381887}"/>
              </a:ext>
            </a:extLst>
          </p:cNvPr>
          <p:cNvSpPr>
            <a:spLocks noGrp="1"/>
          </p:cNvSpPr>
          <p:nvPr>
            <p:ph type="sldNum" sz="quarter" idx="12"/>
          </p:nvPr>
        </p:nvSpPr>
        <p:spPr/>
        <p:txBody>
          <a:bodyPr/>
          <a:lstStyle/>
          <a:p>
            <a:fld id="{98965E73-E598-425E-B566-1950D9461157}" type="slidenum">
              <a:rPr lang="en-IN" smtClean="0"/>
              <a:t>‹#›</a:t>
            </a:fld>
            <a:endParaRPr lang="en-IN"/>
          </a:p>
        </p:txBody>
      </p:sp>
    </p:spTree>
    <p:extLst>
      <p:ext uri="{BB962C8B-B14F-4D97-AF65-F5344CB8AC3E}">
        <p14:creationId xmlns:p14="http://schemas.microsoft.com/office/powerpoint/2010/main" val="365644137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840BD5-3800-398D-6D73-C60CD8E16AEC}"/>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IN"/>
          </a:p>
        </p:txBody>
      </p:sp>
      <p:sp>
        <p:nvSpPr>
          <p:cNvPr id="3" name="Content Placeholder 2">
            <a:extLst>
              <a:ext uri="{FF2B5EF4-FFF2-40B4-BE49-F238E27FC236}">
                <a16:creationId xmlns:a16="http://schemas.microsoft.com/office/drawing/2014/main" id="{7825DD93-70CC-F090-B39F-9C378345A187}"/>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Text Placeholder 3">
            <a:extLst>
              <a:ext uri="{FF2B5EF4-FFF2-40B4-BE49-F238E27FC236}">
                <a16:creationId xmlns:a16="http://schemas.microsoft.com/office/drawing/2014/main" id="{DAE8EA3D-6F0B-2A3A-4F8A-726F8154D6E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CBBC2E7B-78F5-59BF-8FF9-CC8A7F5EBD37}"/>
              </a:ext>
            </a:extLst>
          </p:cNvPr>
          <p:cNvSpPr>
            <a:spLocks noGrp="1"/>
          </p:cNvSpPr>
          <p:nvPr>
            <p:ph type="dt" sz="half" idx="10"/>
          </p:nvPr>
        </p:nvSpPr>
        <p:spPr/>
        <p:txBody>
          <a:bodyPr/>
          <a:lstStyle/>
          <a:p>
            <a:fld id="{2F49B0F1-3D22-480D-9232-11B4F46FDA45}" type="datetimeFigureOut">
              <a:rPr lang="en-IN" smtClean="0"/>
              <a:t>05-12-2025</a:t>
            </a:fld>
            <a:endParaRPr lang="en-IN"/>
          </a:p>
        </p:txBody>
      </p:sp>
      <p:sp>
        <p:nvSpPr>
          <p:cNvPr id="6" name="Footer Placeholder 5">
            <a:extLst>
              <a:ext uri="{FF2B5EF4-FFF2-40B4-BE49-F238E27FC236}">
                <a16:creationId xmlns:a16="http://schemas.microsoft.com/office/drawing/2014/main" id="{D9C8FCC5-538A-DFCE-496F-3A0CBAAA2133}"/>
              </a:ext>
            </a:extLst>
          </p:cNvPr>
          <p:cNvSpPr>
            <a:spLocks noGrp="1"/>
          </p:cNvSpPr>
          <p:nvPr>
            <p:ph type="ftr" sz="quarter" idx="11"/>
          </p:nvPr>
        </p:nvSpPr>
        <p:spPr/>
        <p:txBody>
          <a:bodyPr/>
          <a:lstStyle/>
          <a:p>
            <a:endParaRPr lang="en-IN"/>
          </a:p>
        </p:txBody>
      </p:sp>
      <p:sp>
        <p:nvSpPr>
          <p:cNvPr id="7" name="Slide Number Placeholder 6">
            <a:extLst>
              <a:ext uri="{FF2B5EF4-FFF2-40B4-BE49-F238E27FC236}">
                <a16:creationId xmlns:a16="http://schemas.microsoft.com/office/drawing/2014/main" id="{2346F909-3227-1557-F975-E691F3717178}"/>
              </a:ext>
            </a:extLst>
          </p:cNvPr>
          <p:cNvSpPr>
            <a:spLocks noGrp="1"/>
          </p:cNvSpPr>
          <p:nvPr>
            <p:ph type="sldNum" sz="quarter" idx="12"/>
          </p:nvPr>
        </p:nvSpPr>
        <p:spPr/>
        <p:txBody>
          <a:bodyPr/>
          <a:lstStyle/>
          <a:p>
            <a:fld id="{98965E73-E598-425E-B566-1950D9461157}" type="slidenum">
              <a:rPr lang="en-IN" smtClean="0"/>
              <a:t>‹#›</a:t>
            </a:fld>
            <a:endParaRPr lang="en-IN"/>
          </a:p>
        </p:txBody>
      </p:sp>
    </p:spTree>
    <p:extLst>
      <p:ext uri="{BB962C8B-B14F-4D97-AF65-F5344CB8AC3E}">
        <p14:creationId xmlns:p14="http://schemas.microsoft.com/office/powerpoint/2010/main" val="362694240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48201F0-D1AD-E1ED-33F6-C843C6DE5D82}"/>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IN"/>
          </a:p>
        </p:txBody>
      </p:sp>
      <p:sp>
        <p:nvSpPr>
          <p:cNvPr id="3" name="Picture Placeholder 2">
            <a:extLst>
              <a:ext uri="{FF2B5EF4-FFF2-40B4-BE49-F238E27FC236}">
                <a16:creationId xmlns:a16="http://schemas.microsoft.com/office/drawing/2014/main" id="{BD1057CB-F5AC-9D70-8DE0-3F7A2445CA2F}"/>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IN"/>
          </a:p>
        </p:txBody>
      </p:sp>
      <p:sp>
        <p:nvSpPr>
          <p:cNvPr id="4" name="Text Placeholder 3">
            <a:extLst>
              <a:ext uri="{FF2B5EF4-FFF2-40B4-BE49-F238E27FC236}">
                <a16:creationId xmlns:a16="http://schemas.microsoft.com/office/drawing/2014/main" id="{5B331BE9-9115-3115-D86C-0C7F4917C76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542BB939-A022-927F-5465-D6DADD331F86}"/>
              </a:ext>
            </a:extLst>
          </p:cNvPr>
          <p:cNvSpPr>
            <a:spLocks noGrp="1"/>
          </p:cNvSpPr>
          <p:nvPr>
            <p:ph type="dt" sz="half" idx="10"/>
          </p:nvPr>
        </p:nvSpPr>
        <p:spPr/>
        <p:txBody>
          <a:bodyPr/>
          <a:lstStyle/>
          <a:p>
            <a:fld id="{2F49B0F1-3D22-480D-9232-11B4F46FDA45}" type="datetimeFigureOut">
              <a:rPr lang="en-IN" smtClean="0"/>
              <a:t>05-12-2025</a:t>
            </a:fld>
            <a:endParaRPr lang="en-IN"/>
          </a:p>
        </p:txBody>
      </p:sp>
      <p:sp>
        <p:nvSpPr>
          <p:cNvPr id="6" name="Footer Placeholder 5">
            <a:extLst>
              <a:ext uri="{FF2B5EF4-FFF2-40B4-BE49-F238E27FC236}">
                <a16:creationId xmlns:a16="http://schemas.microsoft.com/office/drawing/2014/main" id="{0A6BDC89-DA30-06FD-3AD2-AD961AED1461}"/>
              </a:ext>
            </a:extLst>
          </p:cNvPr>
          <p:cNvSpPr>
            <a:spLocks noGrp="1"/>
          </p:cNvSpPr>
          <p:nvPr>
            <p:ph type="ftr" sz="quarter" idx="11"/>
          </p:nvPr>
        </p:nvSpPr>
        <p:spPr/>
        <p:txBody>
          <a:bodyPr/>
          <a:lstStyle/>
          <a:p>
            <a:endParaRPr lang="en-IN"/>
          </a:p>
        </p:txBody>
      </p:sp>
      <p:sp>
        <p:nvSpPr>
          <p:cNvPr id="7" name="Slide Number Placeholder 6">
            <a:extLst>
              <a:ext uri="{FF2B5EF4-FFF2-40B4-BE49-F238E27FC236}">
                <a16:creationId xmlns:a16="http://schemas.microsoft.com/office/drawing/2014/main" id="{BF043FAF-4D92-4F37-9BE6-86EC644CBC22}"/>
              </a:ext>
            </a:extLst>
          </p:cNvPr>
          <p:cNvSpPr>
            <a:spLocks noGrp="1"/>
          </p:cNvSpPr>
          <p:nvPr>
            <p:ph type="sldNum" sz="quarter" idx="12"/>
          </p:nvPr>
        </p:nvSpPr>
        <p:spPr/>
        <p:txBody>
          <a:bodyPr/>
          <a:lstStyle/>
          <a:p>
            <a:fld id="{98965E73-E598-425E-B566-1950D9461157}" type="slidenum">
              <a:rPr lang="en-IN" smtClean="0"/>
              <a:t>‹#›</a:t>
            </a:fld>
            <a:endParaRPr lang="en-IN"/>
          </a:p>
        </p:txBody>
      </p:sp>
    </p:spTree>
    <p:extLst>
      <p:ext uri="{BB962C8B-B14F-4D97-AF65-F5344CB8AC3E}">
        <p14:creationId xmlns:p14="http://schemas.microsoft.com/office/powerpoint/2010/main" val="379933241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CB1C446A-9E04-2C4A-BDB4-B6A978BE69B2}"/>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IN"/>
          </a:p>
        </p:txBody>
      </p:sp>
      <p:sp>
        <p:nvSpPr>
          <p:cNvPr id="3" name="Text Placeholder 2">
            <a:extLst>
              <a:ext uri="{FF2B5EF4-FFF2-40B4-BE49-F238E27FC236}">
                <a16:creationId xmlns:a16="http://schemas.microsoft.com/office/drawing/2014/main" id="{4DAF4B95-D85F-F956-C6F8-14BC8A22DB3B}"/>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A94A1B03-F368-DD8C-F817-F1EC4244F5C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F49B0F1-3D22-480D-9232-11B4F46FDA45}" type="datetimeFigureOut">
              <a:rPr lang="en-IN" smtClean="0"/>
              <a:t>05-12-2025</a:t>
            </a:fld>
            <a:endParaRPr lang="en-IN"/>
          </a:p>
        </p:txBody>
      </p:sp>
      <p:sp>
        <p:nvSpPr>
          <p:cNvPr id="5" name="Footer Placeholder 4">
            <a:extLst>
              <a:ext uri="{FF2B5EF4-FFF2-40B4-BE49-F238E27FC236}">
                <a16:creationId xmlns:a16="http://schemas.microsoft.com/office/drawing/2014/main" id="{321D7DAE-4D77-A790-9B65-CA6B6D05D316}"/>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IN"/>
          </a:p>
        </p:txBody>
      </p:sp>
      <p:sp>
        <p:nvSpPr>
          <p:cNvPr id="6" name="Slide Number Placeholder 5">
            <a:extLst>
              <a:ext uri="{FF2B5EF4-FFF2-40B4-BE49-F238E27FC236}">
                <a16:creationId xmlns:a16="http://schemas.microsoft.com/office/drawing/2014/main" id="{703759D8-337B-FDE1-5365-363DBB4CA6CC}"/>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8965E73-E598-425E-B566-1950D9461157}" type="slidenum">
              <a:rPr lang="en-IN" smtClean="0"/>
              <a:t>‹#›</a:t>
            </a:fld>
            <a:endParaRPr lang="en-IN"/>
          </a:p>
        </p:txBody>
      </p:sp>
      <p:pic>
        <p:nvPicPr>
          <p:cNvPr id="8" name="Picture 7">
            <a:extLst>
              <a:ext uri="{FF2B5EF4-FFF2-40B4-BE49-F238E27FC236}">
                <a16:creationId xmlns:a16="http://schemas.microsoft.com/office/drawing/2014/main" id="{736A5E32-44A3-0BF6-CF6D-EBDBD4AA48A7}"/>
              </a:ext>
            </a:extLst>
          </p:cNvPr>
          <p:cNvPicPr>
            <a:picLocks noChangeAspect="1"/>
          </p:cNvPicPr>
          <p:nvPr userDrawn="1"/>
        </p:nvPicPr>
        <p:blipFill>
          <a:blip r:embed="rId13">
            <a:extLst>
              <a:ext uri="{28A0092B-C50C-407E-A947-70E740481C1C}">
                <a14:useLocalDpi xmlns:a14="http://schemas.microsoft.com/office/drawing/2010/main" val="0"/>
              </a:ext>
            </a:extLst>
          </a:blip>
          <a:stretch>
            <a:fillRect/>
          </a:stretch>
        </p:blipFill>
        <p:spPr>
          <a:xfrm>
            <a:off x="0" y="0"/>
            <a:ext cx="12192000" cy="1276350"/>
          </a:xfrm>
          <a:prstGeom prst="rect">
            <a:avLst/>
          </a:prstGeom>
        </p:spPr>
      </p:pic>
    </p:spTree>
    <p:extLst>
      <p:ext uri="{BB962C8B-B14F-4D97-AF65-F5344CB8AC3E}">
        <p14:creationId xmlns:p14="http://schemas.microsoft.com/office/powerpoint/2010/main" val="285283931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E9C25572-508F-721F-666A-42279209AD05}"/>
              </a:ext>
            </a:extLst>
          </p:cNvPr>
          <p:cNvSpPr>
            <a:spLocks noGrp="1"/>
          </p:cNvSpPr>
          <p:nvPr>
            <p:ph type="subTitle" idx="1"/>
          </p:nvPr>
        </p:nvSpPr>
        <p:spPr>
          <a:xfrm>
            <a:off x="1381760" y="1524000"/>
            <a:ext cx="9144000" cy="5334000"/>
          </a:xfrm>
        </p:spPr>
        <p:txBody>
          <a:bodyPr>
            <a:normAutofit/>
          </a:bodyPr>
          <a:lstStyle/>
          <a:p>
            <a:r>
              <a:rPr lang="en-US" b="1" dirty="0">
                <a:latin typeface="Times New Roman" panose="02020603050405020304" pitchFamily="18" charset="0"/>
                <a:cs typeface="Times New Roman" panose="02020603050405020304" pitchFamily="18" charset="0"/>
              </a:rPr>
              <a:t>MANAGERIAL</a:t>
            </a:r>
          </a:p>
          <a:p>
            <a:r>
              <a:rPr lang="en-US" b="1" dirty="0">
                <a:latin typeface="Times New Roman" panose="02020603050405020304" pitchFamily="18" charset="0"/>
                <a:cs typeface="Times New Roman" panose="02020603050405020304" pitchFamily="18" charset="0"/>
              </a:rPr>
              <a:t> COMMUNICATION</a:t>
            </a:r>
          </a:p>
          <a:p>
            <a:endParaRPr lang="en-US" b="1" dirty="0">
              <a:latin typeface="Times New Roman" panose="02020603050405020304" pitchFamily="18" charset="0"/>
              <a:cs typeface="Times New Roman" panose="02020603050405020304" pitchFamily="18" charset="0"/>
            </a:endParaRPr>
          </a:p>
          <a:p>
            <a:r>
              <a:rPr lang="en-US" b="1" dirty="0">
                <a:latin typeface="Times New Roman" panose="02020603050405020304" pitchFamily="18" charset="0"/>
                <a:cs typeface="Times New Roman" panose="02020603050405020304" pitchFamily="18" charset="0"/>
              </a:rPr>
              <a:t>SUBJECT CODE – MBA106</a:t>
            </a:r>
          </a:p>
          <a:p>
            <a:endParaRPr lang="en-US" b="1" dirty="0">
              <a:latin typeface="Times New Roman" panose="02020603050405020304" pitchFamily="18" charset="0"/>
              <a:cs typeface="Times New Roman" panose="02020603050405020304" pitchFamily="18" charset="0"/>
            </a:endParaRPr>
          </a:p>
          <a:p>
            <a:r>
              <a:rPr lang="en-US" b="1" dirty="0">
                <a:latin typeface="Times New Roman" panose="02020603050405020304" pitchFamily="18" charset="0"/>
                <a:cs typeface="Times New Roman" panose="02020603050405020304" pitchFamily="18" charset="0"/>
              </a:rPr>
              <a:t>MODULE-1 </a:t>
            </a:r>
          </a:p>
          <a:p>
            <a:r>
              <a:rPr lang="en-US" b="1" dirty="0">
                <a:latin typeface="Times New Roman" panose="02020603050405020304" pitchFamily="18" charset="0"/>
                <a:cs typeface="Times New Roman" panose="02020603050405020304" pitchFamily="18" charset="0"/>
              </a:rPr>
              <a:t>INTRODUCTION TO COMMUNICATION</a:t>
            </a:r>
          </a:p>
          <a:p>
            <a:pPr>
              <a:lnSpc>
                <a:spcPct val="100000"/>
              </a:lnSpc>
            </a:pPr>
            <a:endParaRPr lang="en-US" b="1" dirty="0">
              <a:latin typeface="Times New Roman" panose="02020603050405020304" pitchFamily="18" charset="0"/>
              <a:cs typeface="Times New Roman" panose="02020603050405020304" pitchFamily="18" charset="0"/>
            </a:endParaRPr>
          </a:p>
          <a:p>
            <a:pPr>
              <a:lnSpc>
                <a:spcPct val="100000"/>
              </a:lnSpc>
            </a:pPr>
            <a:r>
              <a:rPr lang="en-US" b="1" dirty="0">
                <a:latin typeface="Times New Roman" panose="02020603050405020304" pitchFamily="18" charset="0"/>
                <a:cs typeface="Times New Roman" panose="02020603050405020304" pitchFamily="18" charset="0"/>
              </a:rPr>
              <a:t>BY</a:t>
            </a:r>
          </a:p>
          <a:p>
            <a:pPr>
              <a:lnSpc>
                <a:spcPct val="100000"/>
              </a:lnSpc>
            </a:pPr>
            <a:r>
              <a:rPr lang="en-US" b="1" dirty="0">
                <a:latin typeface="Times New Roman" panose="02020603050405020304" pitchFamily="18" charset="0"/>
                <a:cs typeface="Times New Roman" panose="02020603050405020304" pitchFamily="18" charset="0"/>
              </a:rPr>
              <a:t>PALLAVI</a:t>
            </a:r>
          </a:p>
          <a:p>
            <a:pPr>
              <a:lnSpc>
                <a:spcPct val="100000"/>
              </a:lnSpc>
            </a:pPr>
            <a:r>
              <a:rPr lang="en-US" b="1" dirty="0">
                <a:latin typeface="Times New Roman" panose="02020603050405020304" pitchFamily="18" charset="0"/>
                <a:cs typeface="Times New Roman" panose="02020603050405020304" pitchFamily="18" charset="0"/>
              </a:rPr>
              <a:t>ASSISTANT PROFESSOR</a:t>
            </a:r>
          </a:p>
          <a:p>
            <a:endParaRPr lang="en-IN" dirty="0"/>
          </a:p>
        </p:txBody>
      </p:sp>
    </p:spTree>
    <p:extLst>
      <p:ext uri="{BB962C8B-B14F-4D97-AF65-F5344CB8AC3E}">
        <p14:creationId xmlns:p14="http://schemas.microsoft.com/office/powerpoint/2010/main" val="165437201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4908AB63-1305-EB5A-D3FA-92FBBE820840}"/>
              </a:ext>
            </a:extLst>
          </p:cNvPr>
          <p:cNvSpPr>
            <a:spLocks noGrp="1"/>
          </p:cNvSpPr>
          <p:nvPr>
            <p:ph idx="1"/>
          </p:nvPr>
        </p:nvSpPr>
        <p:spPr>
          <a:xfrm>
            <a:off x="497840" y="1615440"/>
            <a:ext cx="11236960" cy="4927600"/>
          </a:xfrm>
        </p:spPr>
        <p:txBody>
          <a:bodyPr>
            <a:normAutofit/>
          </a:bodyPr>
          <a:lstStyle/>
          <a:p>
            <a:pPr marL="0" indent="0">
              <a:buNone/>
            </a:pPr>
            <a:r>
              <a:rPr lang="en-US" sz="2400" b="1" dirty="0">
                <a:latin typeface="Times New Roman" panose="02020603050405020304" pitchFamily="18" charset="0"/>
                <a:cs typeface="Times New Roman" panose="02020603050405020304" pitchFamily="18" charset="0"/>
              </a:rPr>
              <a:t>PROCESS OF COMMUNICATION</a:t>
            </a:r>
          </a:p>
          <a:p>
            <a:pPr marL="0" indent="0">
              <a:buNone/>
            </a:pPr>
            <a:r>
              <a:rPr lang="en-IN" sz="1800" dirty="0">
                <a:latin typeface="Times New Roman" panose="02020603050405020304" pitchFamily="18" charset="0"/>
                <a:cs typeface="Times New Roman" panose="02020603050405020304" pitchFamily="18" charset="0"/>
              </a:rPr>
              <a:t>                        </a:t>
            </a:r>
          </a:p>
          <a:p>
            <a:pPr marL="0" indent="0">
              <a:buNone/>
            </a:pPr>
            <a:r>
              <a:rPr lang="en-IN" sz="1600" dirty="0">
                <a:latin typeface="Times New Roman" panose="02020603050405020304" pitchFamily="18" charset="0"/>
                <a:cs typeface="Times New Roman" panose="02020603050405020304" pitchFamily="18" charset="0"/>
              </a:rPr>
              <a:t>                                NOISE                                 NOISE                                NOISE                                  NOISE</a:t>
            </a:r>
          </a:p>
          <a:p>
            <a:pPr marL="0" indent="0">
              <a:buNone/>
            </a:pPr>
            <a:endParaRPr lang="en-IN" sz="1800" dirty="0">
              <a:latin typeface="Times New Roman" panose="02020603050405020304" pitchFamily="18" charset="0"/>
              <a:cs typeface="Times New Roman" panose="02020603050405020304" pitchFamily="18" charset="0"/>
            </a:endParaRPr>
          </a:p>
          <a:p>
            <a:pPr marL="0" indent="0">
              <a:buNone/>
            </a:pPr>
            <a:endParaRPr lang="en-IN" sz="1800" dirty="0">
              <a:latin typeface="Times New Roman" panose="02020603050405020304" pitchFamily="18" charset="0"/>
              <a:cs typeface="Times New Roman" panose="02020603050405020304" pitchFamily="18" charset="0"/>
            </a:endParaRPr>
          </a:p>
          <a:p>
            <a:pPr marL="0" indent="0">
              <a:buNone/>
            </a:pPr>
            <a:endParaRPr lang="en-IN" sz="1800" dirty="0">
              <a:latin typeface="Times New Roman" panose="02020603050405020304" pitchFamily="18" charset="0"/>
              <a:cs typeface="Times New Roman" panose="02020603050405020304" pitchFamily="18" charset="0"/>
            </a:endParaRPr>
          </a:p>
          <a:p>
            <a:pPr marL="0" indent="0">
              <a:buNone/>
            </a:pPr>
            <a:endParaRPr lang="en-IN" sz="1800" dirty="0">
              <a:latin typeface="Times New Roman" panose="02020603050405020304" pitchFamily="18" charset="0"/>
              <a:cs typeface="Times New Roman" panose="02020603050405020304" pitchFamily="18" charset="0"/>
            </a:endParaRPr>
          </a:p>
          <a:p>
            <a:pPr marL="0" indent="0">
              <a:buNone/>
            </a:pPr>
            <a:endParaRPr lang="en-IN" sz="1800" dirty="0">
              <a:latin typeface="Times New Roman" panose="02020603050405020304" pitchFamily="18" charset="0"/>
              <a:cs typeface="Times New Roman" panose="02020603050405020304" pitchFamily="18" charset="0"/>
            </a:endParaRPr>
          </a:p>
          <a:p>
            <a:pPr marL="0" indent="0">
              <a:buNone/>
            </a:pPr>
            <a:endParaRPr lang="en-IN" sz="1800" dirty="0">
              <a:latin typeface="Times New Roman" panose="02020603050405020304" pitchFamily="18" charset="0"/>
              <a:cs typeface="Times New Roman" panose="02020603050405020304" pitchFamily="18" charset="0"/>
            </a:endParaRPr>
          </a:p>
          <a:p>
            <a:pPr marL="0" indent="0">
              <a:buNone/>
            </a:pPr>
            <a:endParaRPr lang="en-IN" sz="1800" dirty="0">
              <a:latin typeface="Times New Roman" panose="02020603050405020304" pitchFamily="18" charset="0"/>
              <a:cs typeface="Times New Roman" panose="02020603050405020304" pitchFamily="18" charset="0"/>
            </a:endParaRPr>
          </a:p>
          <a:p>
            <a:pPr marL="0" indent="0">
              <a:buNone/>
            </a:pPr>
            <a:r>
              <a:rPr lang="en-IN" sz="1800" dirty="0">
                <a:latin typeface="Times New Roman" panose="02020603050405020304" pitchFamily="18" charset="0"/>
                <a:cs typeface="Times New Roman" panose="02020603050405020304" pitchFamily="18" charset="0"/>
              </a:rPr>
              <a:t>                            </a:t>
            </a:r>
            <a:r>
              <a:rPr lang="en-IN" sz="1600" dirty="0">
                <a:latin typeface="Times New Roman" panose="02020603050405020304" pitchFamily="18" charset="0"/>
                <a:cs typeface="Times New Roman" panose="02020603050405020304" pitchFamily="18" charset="0"/>
              </a:rPr>
              <a:t>NOISE                               NOISE                                   NOISE                                 NOISE</a:t>
            </a:r>
          </a:p>
        </p:txBody>
      </p:sp>
      <p:sp>
        <p:nvSpPr>
          <p:cNvPr id="4" name="Rectangle 3">
            <a:extLst>
              <a:ext uri="{FF2B5EF4-FFF2-40B4-BE49-F238E27FC236}">
                <a16:creationId xmlns:a16="http://schemas.microsoft.com/office/drawing/2014/main" id="{91D07E79-8B76-CA5D-BB87-9B859CA61898}"/>
              </a:ext>
            </a:extLst>
          </p:cNvPr>
          <p:cNvSpPr/>
          <p:nvPr/>
        </p:nvSpPr>
        <p:spPr>
          <a:xfrm>
            <a:off x="211605" y="3230880"/>
            <a:ext cx="1901675" cy="447040"/>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US" sz="1600" dirty="0">
                <a:latin typeface="Times New Roman" panose="02020603050405020304" pitchFamily="18" charset="0"/>
                <a:cs typeface="Times New Roman" panose="02020603050405020304" pitchFamily="18" charset="0"/>
              </a:rPr>
              <a:t>SOURCE/SENDER</a:t>
            </a:r>
            <a:endParaRPr lang="en-IN" sz="1600" dirty="0">
              <a:latin typeface="Times New Roman" panose="02020603050405020304" pitchFamily="18" charset="0"/>
              <a:cs typeface="Times New Roman" panose="02020603050405020304" pitchFamily="18" charset="0"/>
            </a:endParaRPr>
          </a:p>
        </p:txBody>
      </p:sp>
      <p:sp>
        <p:nvSpPr>
          <p:cNvPr id="5" name="Rectangle 4">
            <a:extLst>
              <a:ext uri="{FF2B5EF4-FFF2-40B4-BE49-F238E27FC236}">
                <a16:creationId xmlns:a16="http://schemas.microsoft.com/office/drawing/2014/main" id="{B4C466DD-1CB0-7B7F-B296-709F1A7740E7}"/>
              </a:ext>
            </a:extLst>
          </p:cNvPr>
          <p:cNvSpPr/>
          <p:nvPr/>
        </p:nvSpPr>
        <p:spPr>
          <a:xfrm>
            <a:off x="2976154" y="3220720"/>
            <a:ext cx="1544320" cy="447040"/>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US" sz="1600" dirty="0">
                <a:latin typeface="Times New Roman" panose="02020603050405020304" pitchFamily="18" charset="0"/>
                <a:cs typeface="Times New Roman" panose="02020603050405020304" pitchFamily="18" charset="0"/>
              </a:rPr>
              <a:t>ENCODING</a:t>
            </a:r>
            <a:endParaRPr lang="en-IN" sz="1600" dirty="0">
              <a:latin typeface="Times New Roman" panose="02020603050405020304" pitchFamily="18" charset="0"/>
              <a:cs typeface="Times New Roman" panose="02020603050405020304" pitchFamily="18" charset="0"/>
            </a:endParaRPr>
          </a:p>
        </p:txBody>
      </p:sp>
      <p:sp>
        <p:nvSpPr>
          <p:cNvPr id="6" name="Rectangle 5">
            <a:extLst>
              <a:ext uri="{FF2B5EF4-FFF2-40B4-BE49-F238E27FC236}">
                <a16:creationId xmlns:a16="http://schemas.microsoft.com/office/drawing/2014/main" id="{5BEC4D40-3FC0-9E99-101D-43B4C85DC61A}"/>
              </a:ext>
            </a:extLst>
          </p:cNvPr>
          <p:cNvSpPr/>
          <p:nvPr/>
        </p:nvSpPr>
        <p:spPr>
          <a:xfrm>
            <a:off x="5110480" y="3230880"/>
            <a:ext cx="1544320" cy="447040"/>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US" sz="1600" dirty="0">
                <a:latin typeface="Times New Roman" panose="02020603050405020304" pitchFamily="18" charset="0"/>
                <a:cs typeface="Times New Roman" panose="02020603050405020304" pitchFamily="18" charset="0"/>
              </a:rPr>
              <a:t>CHANNEL</a:t>
            </a:r>
            <a:endParaRPr lang="en-IN" sz="1600" dirty="0">
              <a:latin typeface="Times New Roman" panose="02020603050405020304" pitchFamily="18" charset="0"/>
              <a:cs typeface="Times New Roman" panose="02020603050405020304" pitchFamily="18" charset="0"/>
            </a:endParaRPr>
          </a:p>
        </p:txBody>
      </p:sp>
      <p:sp>
        <p:nvSpPr>
          <p:cNvPr id="7" name="Rectangle 6">
            <a:extLst>
              <a:ext uri="{FF2B5EF4-FFF2-40B4-BE49-F238E27FC236}">
                <a16:creationId xmlns:a16="http://schemas.microsoft.com/office/drawing/2014/main" id="{1F16D9A0-B29E-1BF2-CDEF-E4250C5A46DA}"/>
              </a:ext>
            </a:extLst>
          </p:cNvPr>
          <p:cNvSpPr/>
          <p:nvPr/>
        </p:nvSpPr>
        <p:spPr>
          <a:xfrm>
            <a:off x="5110480" y="4663440"/>
            <a:ext cx="1544320" cy="447040"/>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US" sz="1600" dirty="0">
                <a:latin typeface="Times New Roman" panose="02020603050405020304" pitchFamily="18" charset="0"/>
                <a:cs typeface="Times New Roman" panose="02020603050405020304" pitchFamily="18" charset="0"/>
              </a:rPr>
              <a:t>FEEDBACK</a:t>
            </a:r>
            <a:endParaRPr lang="en-IN" sz="1600" dirty="0">
              <a:latin typeface="Times New Roman" panose="02020603050405020304" pitchFamily="18" charset="0"/>
              <a:cs typeface="Times New Roman" panose="02020603050405020304" pitchFamily="18" charset="0"/>
            </a:endParaRPr>
          </a:p>
        </p:txBody>
      </p:sp>
      <p:sp>
        <p:nvSpPr>
          <p:cNvPr id="8" name="Rectangle 7">
            <a:extLst>
              <a:ext uri="{FF2B5EF4-FFF2-40B4-BE49-F238E27FC236}">
                <a16:creationId xmlns:a16="http://schemas.microsoft.com/office/drawing/2014/main" id="{61D04432-D04F-93AF-7BF1-5A90A2F19E0F}"/>
              </a:ext>
            </a:extLst>
          </p:cNvPr>
          <p:cNvSpPr/>
          <p:nvPr/>
        </p:nvSpPr>
        <p:spPr>
          <a:xfrm>
            <a:off x="7381240" y="3205480"/>
            <a:ext cx="1544320" cy="447040"/>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US" sz="1600" dirty="0">
                <a:latin typeface="Times New Roman" panose="02020603050405020304" pitchFamily="18" charset="0"/>
                <a:cs typeface="Times New Roman" panose="02020603050405020304" pitchFamily="18" charset="0"/>
              </a:rPr>
              <a:t>RECEIVER</a:t>
            </a:r>
            <a:endParaRPr lang="en-IN" sz="1600" dirty="0">
              <a:latin typeface="Times New Roman" panose="02020603050405020304" pitchFamily="18" charset="0"/>
              <a:cs typeface="Times New Roman" panose="02020603050405020304" pitchFamily="18" charset="0"/>
            </a:endParaRPr>
          </a:p>
        </p:txBody>
      </p:sp>
      <p:sp>
        <p:nvSpPr>
          <p:cNvPr id="9" name="Rectangle 8">
            <a:extLst>
              <a:ext uri="{FF2B5EF4-FFF2-40B4-BE49-F238E27FC236}">
                <a16:creationId xmlns:a16="http://schemas.microsoft.com/office/drawing/2014/main" id="{59A2FBE3-B2F4-764F-0042-98387A2666DD}"/>
              </a:ext>
            </a:extLst>
          </p:cNvPr>
          <p:cNvSpPr/>
          <p:nvPr/>
        </p:nvSpPr>
        <p:spPr>
          <a:xfrm>
            <a:off x="9652000" y="3205480"/>
            <a:ext cx="1544320" cy="447040"/>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US" sz="1600" dirty="0">
                <a:latin typeface="Times New Roman" panose="02020603050405020304" pitchFamily="18" charset="0"/>
                <a:cs typeface="Times New Roman" panose="02020603050405020304" pitchFamily="18" charset="0"/>
              </a:rPr>
              <a:t>DECODING</a:t>
            </a:r>
            <a:endParaRPr lang="en-IN" sz="1600" dirty="0">
              <a:latin typeface="Times New Roman" panose="02020603050405020304" pitchFamily="18" charset="0"/>
              <a:cs typeface="Times New Roman" panose="02020603050405020304" pitchFamily="18" charset="0"/>
            </a:endParaRPr>
          </a:p>
        </p:txBody>
      </p:sp>
      <p:cxnSp>
        <p:nvCxnSpPr>
          <p:cNvPr id="11" name="Straight Arrow Connector 10">
            <a:extLst>
              <a:ext uri="{FF2B5EF4-FFF2-40B4-BE49-F238E27FC236}">
                <a16:creationId xmlns:a16="http://schemas.microsoft.com/office/drawing/2014/main" id="{EF5BF5F0-27E0-4B50-87D5-47866268F20C}"/>
              </a:ext>
            </a:extLst>
          </p:cNvPr>
          <p:cNvCxnSpPr>
            <a:cxnSpLocks/>
            <a:stCxn id="4" idx="3"/>
            <a:endCxn id="5" idx="1"/>
          </p:cNvCxnSpPr>
          <p:nvPr/>
        </p:nvCxnSpPr>
        <p:spPr>
          <a:xfrm flipV="1">
            <a:off x="2113280" y="3444240"/>
            <a:ext cx="862874" cy="1016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3" name="Straight Arrow Connector 12">
            <a:extLst>
              <a:ext uri="{FF2B5EF4-FFF2-40B4-BE49-F238E27FC236}">
                <a16:creationId xmlns:a16="http://schemas.microsoft.com/office/drawing/2014/main" id="{610D90E1-D446-1A37-CE30-D59A384C24A1}"/>
              </a:ext>
            </a:extLst>
          </p:cNvPr>
          <p:cNvCxnSpPr>
            <a:stCxn id="5" idx="3"/>
            <a:endCxn id="6" idx="1"/>
          </p:cNvCxnSpPr>
          <p:nvPr/>
        </p:nvCxnSpPr>
        <p:spPr>
          <a:xfrm>
            <a:off x="4520474" y="3444240"/>
            <a:ext cx="590006" cy="1016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5" name="Straight Arrow Connector 14">
            <a:extLst>
              <a:ext uri="{FF2B5EF4-FFF2-40B4-BE49-F238E27FC236}">
                <a16:creationId xmlns:a16="http://schemas.microsoft.com/office/drawing/2014/main" id="{31A6BB51-7517-FFD3-91E3-15A73DD550A5}"/>
              </a:ext>
            </a:extLst>
          </p:cNvPr>
          <p:cNvCxnSpPr>
            <a:stCxn id="6" idx="3"/>
            <a:endCxn id="8" idx="1"/>
          </p:cNvCxnSpPr>
          <p:nvPr/>
        </p:nvCxnSpPr>
        <p:spPr>
          <a:xfrm flipV="1">
            <a:off x="6654800" y="3429000"/>
            <a:ext cx="726440" cy="2540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7" name="Straight Arrow Connector 16">
            <a:extLst>
              <a:ext uri="{FF2B5EF4-FFF2-40B4-BE49-F238E27FC236}">
                <a16:creationId xmlns:a16="http://schemas.microsoft.com/office/drawing/2014/main" id="{87C16FDB-86DC-8A88-B31B-3DEE1E55F7EF}"/>
              </a:ext>
            </a:extLst>
          </p:cNvPr>
          <p:cNvCxnSpPr>
            <a:stCxn id="8" idx="3"/>
            <a:endCxn id="9" idx="1"/>
          </p:cNvCxnSpPr>
          <p:nvPr/>
        </p:nvCxnSpPr>
        <p:spPr>
          <a:xfrm>
            <a:off x="8925560" y="3429000"/>
            <a:ext cx="726440"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E7EA7F8F-F36F-3871-3B1B-25E4DB44A203}"/>
              </a:ext>
            </a:extLst>
          </p:cNvPr>
          <p:cNvCxnSpPr>
            <a:stCxn id="7" idx="1"/>
          </p:cNvCxnSpPr>
          <p:nvPr/>
        </p:nvCxnSpPr>
        <p:spPr>
          <a:xfrm flipH="1">
            <a:off x="1341120" y="4886960"/>
            <a:ext cx="376936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D861524B-11F8-CA80-80A3-C568DA247F8A}"/>
              </a:ext>
            </a:extLst>
          </p:cNvPr>
          <p:cNvCxnSpPr>
            <a:stCxn id="7" idx="3"/>
          </p:cNvCxnSpPr>
          <p:nvPr/>
        </p:nvCxnSpPr>
        <p:spPr>
          <a:xfrm>
            <a:off x="6654800" y="4886960"/>
            <a:ext cx="387096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3" name="Straight Arrow Connector 22">
            <a:extLst>
              <a:ext uri="{FF2B5EF4-FFF2-40B4-BE49-F238E27FC236}">
                <a16:creationId xmlns:a16="http://schemas.microsoft.com/office/drawing/2014/main" id="{C1176346-EBF9-6B4F-0DED-0391D4E37E24}"/>
              </a:ext>
            </a:extLst>
          </p:cNvPr>
          <p:cNvCxnSpPr>
            <a:stCxn id="9" idx="2"/>
          </p:cNvCxnSpPr>
          <p:nvPr/>
        </p:nvCxnSpPr>
        <p:spPr>
          <a:xfrm>
            <a:off x="10424160" y="3652520"/>
            <a:ext cx="0" cy="123444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8" name="Freeform: Shape 27">
            <a:extLst>
              <a:ext uri="{FF2B5EF4-FFF2-40B4-BE49-F238E27FC236}">
                <a16:creationId xmlns:a16="http://schemas.microsoft.com/office/drawing/2014/main" id="{7CC064B2-F4B0-4F26-2663-78363BB444B0}"/>
              </a:ext>
            </a:extLst>
          </p:cNvPr>
          <p:cNvSpPr/>
          <p:nvPr/>
        </p:nvSpPr>
        <p:spPr>
          <a:xfrm>
            <a:off x="2334112" y="3007360"/>
            <a:ext cx="156606" cy="2387600"/>
          </a:xfrm>
          <a:custGeom>
            <a:avLst/>
            <a:gdLst>
              <a:gd name="connsiteX0" fmla="*/ 134768 w 156606"/>
              <a:gd name="connsiteY0" fmla="*/ 0 h 2387600"/>
              <a:gd name="connsiteX1" fmla="*/ 33168 w 156606"/>
              <a:gd name="connsiteY1" fmla="*/ 71120 h 2387600"/>
              <a:gd name="connsiteX2" fmla="*/ 23008 w 156606"/>
              <a:gd name="connsiteY2" fmla="*/ 142240 h 2387600"/>
              <a:gd name="connsiteX3" fmla="*/ 33168 w 156606"/>
              <a:gd name="connsiteY3" fmla="*/ 213360 h 2387600"/>
              <a:gd name="connsiteX4" fmla="*/ 53488 w 156606"/>
              <a:gd name="connsiteY4" fmla="*/ 254000 h 2387600"/>
              <a:gd name="connsiteX5" fmla="*/ 63648 w 156606"/>
              <a:gd name="connsiteY5" fmla="*/ 314960 h 2387600"/>
              <a:gd name="connsiteX6" fmla="*/ 12848 w 156606"/>
              <a:gd name="connsiteY6" fmla="*/ 355600 h 2387600"/>
              <a:gd name="connsiteX7" fmla="*/ 2688 w 156606"/>
              <a:gd name="connsiteY7" fmla="*/ 416560 h 2387600"/>
              <a:gd name="connsiteX8" fmla="*/ 104288 w 156606"/>
              <a:gd name="connsiteY8" fmla="*/ 568960 h 2387600"/>
              <a:gd name="connsiteX9" fmla="*/ 124608 w 156606"/>
              <a:gd name="connsiteY9" fmla="*/ 731520 h 2387600"/>
              <a:gd name="connsiteX10" fmla="*/ 73808 w 156606"/>
              <a:gd name="connsiteY10" fmla="*/ 802640 h 2387600"/>
              <a:gd name="connsiteX11" fmla="*/ 104288 w 156606"/>
              <a:gd name="connsiteY11" fmla="*/ 955040 h 2387600"/>
              <a:gd name="connsiteX12" fmla="*/ 94128 w 156606"/>
              <a:gd name="connsiteY12" fmla="*/ 1046480 h 2387600"/>
              <a:gd name="connsiteX13" fmla="*/ 155088 w 156606"/>
              <a:gd name="connsiteY13" fmla="*/ 1168400 h 2387600"/>
              <a:gd name="connsiteX14" fmla="*/ 134768 w 156606"/>
              <a:gd name="connsiteY14" fmla="*/ 1249680 h 2387600"/>
              <a:gd name="connsiteX15" fmla="*/ 155088 w 156606"/>
              <a:gd name="connsiteY15" fmla="*/ 1330960 h 2387600"/>
              <a:gd name="connsiteX16" fmla="*/ 83968 w 156606"/>
              <a:gd name="connsiteY16" fmla="*/ 1412240 h 2387600"/>
              <a:gd name="connsiteX17" fmla="*/ 83968 w 156606"/>
              <a:gd name="connsiteY17" fmla="*/ 1838960 h 2387600"/>
              <a:gd name="connsiteX18" fmla="*/ 104288 w 156606"/>
              <a:gd name="connsiteY18" fmla="*/ 1971040 h 2387600"/>
              <a:gd name="connsiteX19" fmla="*/ 94128 w 156606"/>
              <a:gd name="connsiteY19" fmla="*/ 2306320 h 2387600"/>
              <a:gd name="connsiteX20" fmla="*/ 124608 w 156606"/>
              <a:gd name="connsiteY20" fmla="*/ 2387600 h 2387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56606" h="2387600">
                <a:moveTo>
                  <a:pt x="134768" y="0"/>
                </a:moveTo>
                <a:cubicBezTo>
                  <a:pt x="92052" y="17086"/>
                  <a:pt x="57054" y="23348"/>
                  <a:pt x="33168" y="71120"/>
                </a:cubicBezTo>
                <a:cubicBezTo>
                  <a:pt x="22458" y="92539"/>
                  <a:pt x="26395" y="118533"/>
                  <a:pt x="23008" y="142240"/>
                </a:cubicBezTo>
                <a:cubicBezTo>
                  <a:pt x="26395" y="165947"/>
                  <a:pt x="26867" y="190256"/>
                  <a:pt x="33168" y="213360"/>
                </a:cubicBezTo>
                <a:cubicBezTo>
                  <a:pt x="37153" y="227972"/>
                  <a:pt x="49136" y="239493"/>
                  <a:pt x="53488" y="254000"/>
                </a:cubicBezTo>
                <a:cubicBezTo>
                  <a:pt x="59407" y="273731"/>
                  <a:pt x="60261" y="294640"/>
                  <a:pt x="63648" y="314960"/>
                </a:cubicBezTo>
                <a:cubicBezTo>
                  <a:pt x="46715" y="328507"/>
                  <a:pt x="24005" y="337005"/>
                  <a:pt x="12848" y="355600"/>
                </a:cubicBezTo>
                <a:cubicBezTo>
                  <a:pt x="2249" y="373265"/>
                  <a:pt x="-3826" y="397017"/>
                  <a:pt x="2688" y="416560"/>
                </a:cubicBezTo>
                <a:cubicBezTo>
                  <a:pt x="30674" y="500517"/>
                  <a:pt x="55923" y="520595"/>
                  <a:pt x="104288" y="568960"/>
                </a:cubicBezTo>
                <a:cubicBezTo>
                  <a:pt x="111061" y="623147"/>
                  <a:pt x="131671" y="677370"/>
                  <a:pt x="124608" y="731520"/>
                </a:cubicBezTo>
                <a:cubicBezTo>
                  <a:pt x="120840" y="760409"/>
                  <a:pt x="76446" y="773626"/>
                  <a:pt x="73808" y="802640"/>
                </a:cubicBezTo>
                <a:cubicBezTo>
                  <a:pt x="69118" y="854233"/>
                  <a:pt x="94128" y="904240"/>
                  <a:pt x="104288" y="955040"/>
                </a:cubicBezTo>
                <a:cubicBezTo>
                  <a:pt x="100901" y="985520"/>
                  <a:pt x="92088" y="1015880"/>
                  <a:pt x="94128" y="1046480"/>
                </a:cubicBezTo>
                <a:cubicBezTo>
                  <a:pt x="97244" y="1093218"/>
                  <a:pt x="130988" y="1132250"/>
                  <a:pt x="155088" y="1168400"/>
                </a:cubicBezTo>
                <a:cubicBezTo>
                  <a:pt x="148315" y="1195493"/>
                  <a:pt x="134768" y="1221753"/>
                  <a:pt x="134768" y="1249680"/>
                </a:cubicBezTo>
                <a:cubicBezTo>
                  <a:pt x="134768" y="1277607"/>
                  <a:pt x="163418" y="1304304"/>
                  <a:pt x="155088" y="1330960"/>
                </a:cubicBezTo>
                <a:cubicBezTo>
                  <a:pt x="144350" y="1365322"/>
                  <a:pt x="107675" y="1385147"/>
                  <a:pt x="83968" y="1412240"/>
                </a:cubicBezTo>
                <a:cubicBezTo>
                  <a:pt x="131298" y="1672557"/>
                  <a:pt x="83968" y="1361047"/>
                  <a:pt x="83968" y="1838960"/>
                </a:cubicBezTo>
                <a:cubicBezTo>
                  <a:pt x="83968" y="1883505"/>
                  <a:pt x="97515" y="1927013"/>
                  <a:pt x="104288" y="1971040"/>
                </a:cubicBezTo>
                <a:cubicBezTo>
                  <a:pt x="84923" y="2184053"/>
                  <a:pt x="75024" y="2143934"/>
                  <a:pt x="94128" y="2306320"/>
                </a:cubicBezTo>
                <a:cubicBezTo>
                  <a:pt x="101951" y="2372817"/>
                  <a:pt x="91540" y="2354532"/>
                  <a:pt x="124608" y="238760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29" name="Freeform: Shape 28">
            <a:extLst>
              <a:ext uri="{FF2B5EF4-FFF2-40B4-BE49-F238E27FC236}">
                <a16:creationId xmlns:a16="http://schemas.microsoft.com/office/drawing/2014/main" id="{23AF0DB2-1CED-A7BF-40F7-B11880D91D1B}"/>
              </a:ext>
            </a:extLst>
          </p:cNvPr>
          <p:cNvSpPr/>
          <p:nvPr/>
        </p:nvSpPr>
        <p:spPr>
          <a:xfrm>
            <a:off x="4625629" y="3002280"/>
            <a:ext cx="156606" cy="2387600"/>
          </a:xfrm>
          <a:custGeom>
            <a:avLst/>
            <a:gdLst>
              <a:gd name="connsiteX0" fmla="*/ 134768 w 156606"/>
              <a:gd name="connsiteY0" fmla="*/ 0 h 2387600"/>
              <a:gd name="connsiteX1" fmla="*/ 33168 w 156606"/>
              <a:gd name="connsiteY1" fmla="*/ 71120 h 2387600"/>
              <a:gd name="connsiteX2" fmla="*/ 23008 w 156606"/>
              <a:gd name="connsiteY2" fmla="*/ 142240 h 2387600"/>
              <a:gd name="connsiteX3" fmla="*/ 33168 w 156606"/>
              <a:gd name="connsiteY3" fmla="*/ 213360 h 2387600"/>
              <a:gd name="connsiteX4" fmla="*/ 53488 w 156606"/>
              <a:gd name="connsiteY4" fmla="*/ 254000 h 2387600"/>
              <a:gd name="connsiteX5" fmla="*/ 63648 w 156606"/>
              <a:gd name="connsiteY5" fmla="*/ 314960 h 2387600"/>
              <a:gd name="connsiteX6" fmla="*/ 12848 w 156606"/>
              <a:gd name="connsiteY6" fmla="*/ 355600 h 2387600"/>
              <a:gd name="connsiteX7" fmla="*/ 2688 w 156606"/>
              <a:gd name="connsiteY7" fmla="*/ 416560 h 2387600"/>
              <a:gd name="connsiteX8" fmla="*/ 104288 w 156606"/>
              <a:gd name="connsiteY8" fmla="*/ 568960 h 2387600"/>
              <a:gd name="connsiteX9" fmla="*/ 124608 w 156606"/>
              <a:gd name="connsiteY9" fmla="*/ 731520 h 2387600"/>
              <a:gd name="connsiteX10" fmla="*/ 73808 w 156606"/>
              <a:gd name="connsiteY10" fmla="*/ 802640 h 2387600"/>
              <a:gd name="connsiteX11" fmla="*/ 104288 w 156606"/>
              <a:gd name="connsiteY11" fmla="*/ 955040 h 2387600"/>
              <a:gd name="connsiteX12" fmla="*/ 94128 w 156606"/>
              <a:gd name="connsiteY12" fmla="*/ 1046480 h 2387600"/>
              <a:gd name="connsiteX13" fmla="*/ 155088 w 156606"/>
              <a:gd name="connsiteY13" fmla="*/ 1168400 h 2387600"/>
              <a:gd name="connsiteX14" fmla="*/ 134768 w 156606"/>
              <a:gd name="connsiteY14" fmla="*/ 1249680 h 2387600"/>
              <a:gd name="connsiteX15" fmla="*/ 155088 w 156606"/>
              <a:gd name="connsiteY15" fmla="*/ 1330960 h 2387600"/>
              <a:gd name="connsiteX16" fmla="*/ 83968 w 156606"/>
              <a:gd name="connsiteY16" fmla="*/ 1412240 h 2387600"/>
              <a:gd name="connsiteX17" fmla="*/ 83968 w 156606"/>
              <a:gd name="connsiteY17" fmla="*/ 1838960 h 2387600"/>
              <a:gd name="connsiteX18" fmla="*/ 104288 w 156606"/>
              <a:gd name="connsiteY18" fmla="*/ 1971040 h 2387600"/>
              <a:gd name="connsiteX19" fmla="*/ 94128 w 156606"/>
              <a:gd name="connsiteY19" fmla="*/ 2306320 h 2387600"/>
              <a:gd name="connsiteX20" fmla="*/ 124608 w 156606"/>
              <a:gd name="connsiteY20" fmla="*/ 2387600 h 2387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56606" h="2387600">
                <a:moveTo>
                  <a:pt x="134768" y="0"/>
                </a:moveTo>
                <a:cubicBezTo>
                  <a:pt x="92052" y="17086"/>
                  <a:pt x="57054" y="23348"/>
                  <a:pt x="33168" y="71120"/>
                </a:cubicBezTo>
                <a:cubicBezTo>
                  <a:pt x="22458" y="92539"/>
                  <a:pt x="26395" y="118533"/>
                  <a:pt x="23008" y="142240"/>
                </a:cubicBezTo>
                <a:cubicBezTo>
                  <a:pt x="26395" y="165947"/>
                  <a:pt x="26867" y="190256"/>
                  <a:pt x="33168" y="213360"/>
                </a:cubicBezTo>
                <a:cubicBezTo>
                  <a:pt x="37153" y="227972"/>
                  <a:pt x="49136" y="239493"/>
                  <a:pt x="53488" y="254000"/>
                </a:cubicBezTo>
                <a:cubicBezTo>
                  <a:pt x="59407" y="273731"/>
                  <a:pt x="60261" y="294640"/>
                  <a:pt x="63648" y="314960"/>
                </a:cubicBezTo>
                <a:cubicBezTo>
                  <a:pt x="46715" y="328507"/>
                  <a:pt x="24005" y="337005"/>
                  <a:pt x="12848" y="355600"/>
                </a:cubicBezTo>
                <a:cubicBezTo>
                  <a:pt x="2249" y="373265"/>
                  <a:pt x="-3826" y="397017"/>
                  <a:pt x="2688" y="416560"/>
                </a:cubicBezTo>
                <a:cubicBezTo>
                  <a:pt x="30674" y="500517"/>
                  <a:pt x="55923" y="520595"/>
                  <a:pt x="104288" y="568960"/>
                </a:cubicBezTo>
                <a:cubicBezTo>
                  <a:pt x="111061" y="623147"/>
                  <a:pt x="131671" y="677370"/>
                  <a:pt x="124608" y="731520"/>
                </a:cubicBezTo>
                <a:cubicBezTo>
                  <a:pt x="120840" y="760409"/>
                  <a:pt x="76446" y="773626"/>
                  <a:pt x="73808" y="802640"/>
                </a:cubicBezTo>
                <a:cubicBezTo>
                  <a:pt x="69118" y="854233"/>
                  <a:pt x="94128" y="904240"/>
                  <a:pt x="104288" y="955040"/>
                </a:cubicBezTo>
                <a:cubicBezTo>
                  <a:pt x="100901" y="985520"/>
                  <a:pt x="92088" y="1015880"/>
                  <a:pt x="94128" y="1046480"/>
                </a:cubicBezTo>
                <a:cubicBezTo>
                  <a:pt x="97244" y="1093218"/>
                  <a:pt x="130988" y="1132250"/>
                  <a:pt x="155088" y="1168400"/>
                </a:cubicBezTo>
                <a:cubicBezTo>
                  <a:pt x="148315" y="1195493"/>
                  <a:pt x="134768" y="1221753"/>
                  <a:pt x="134768" y="1249680"/>
                </a:cubicBezTo>
                <a:cubicBezTo>
                  <a:pt x="134768" y="1277607"/>
                  <a:pt x="163418" y="1304304"/>
                  <a:pt x="155088" y="1330960"/>
                </a:cubicBezTo>
                <a:cubicBezTo>
                  <a:pt x="144350" y="1365322"/>
                  <a:pt x="107675" y="1385147"/>
                  <a:pt x="83968" y="1412240"/>
                </a:cubicBezTo>
                <a:cubicBezTo>
                  <a:pt x="131298" y="1672557"/>
                  <a:pt x="83968" y="1361047"/>
                  <a:pt x="83968" y="1838960"/>
                </a:cubicBezTo>
                <a:cubicBezTo>
                  <a:pt x="83968" y="1883505"/>
                  <a:pt x="97515" y="1927013"/>
                  <a:pt x="104288" y="1971040"/>
                </a:cubicBezTo>
                <a:cubicBezTo>
                  <a:pt x="84923" y="2184053"/>
                  <a:pt x="75024" y="2143934"/>
                  <a:pt x="94128" y="2306320"/>
                </a:cubicBezTo>
                <a:cubicBezTo>
                  <a:pt x="101951" y="2372817"/>
                  <a:pt x="91540" y="2354532"/>
                  <a:pt x="124608" y="238760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30" name="Freeform: Shape 29">
            <a:extLst>
              <a:ext uri="{FF2B5EF4-FFF2-40B4-BE49-F238E27FC236}">
                <a16:creationId xmlns:a16="http://schemas.microsoft.com/office/drawing/2014/main" id="{5BD30EAF-BF30-1E88-4722-944C9504F829}"/>
              </a:ext>
            </a:extLst>
          </p:cNvPr>
          <p:cNvSpPr/>
          <p:nvPr/>
        </p:nvSpPr>
        <p:spPr>
          <a:xfrm>
            <a:off x="6904742" y="3002280"/>
            <a:ext cx="156606" cy="2387600"/>
          </a:xfrm>
          <a:custGeom>
            <a:avLst/>
            <a:gdLst>
              <a:gd name="connsiteX0" fmla="*/ 134768 w 156606"/>
              <a:gd name="connsiteY0" fmla="*/ 0 h 2387600"/>
              <a:gd name="connsiteX1" fmla="*/ 33168 w 156606"/>
              <a:gd name="connsiteY1" fmla="*/ 71120 h 2387600"/>
              <a:gd name="connsiteX2" fmla="*/ 23008 w 156606"/>
              <a:gd name="connsiteY2" fmla="*/ 142240 h 2387600"/>
              <a:gd name="connsiteX3" fmla="*/ 33168 w 156606"/>
              <a:gd name="connsiteY3" fmla="*/ 213360 h 2387600"/>
              <a:gd name="connsiteX4" fmla="*/ 53488 w 156606"/>
              <a:gd name="connsiteY4" fmla="*/ 254000 h 2387600"/>
              <a:gd name="connsiteX5" fmla="*/ 63648 w 156606"/>
              <a:gd name="connsiteY5" fmla="*/ 314960 h 2387600"/>
              <a:gd name="connsiteX6" fmla="*/ 12848 w 156606"/>
              <a:gd name="connsiteY6" fmla="*/ 355600 h 2387600"/>
              <a:gd name="connsiteX7" fmla="*/ 2688 w 156606"/>
              <a:gd name="connsiteY7" fmla="*/ 416560 h 2387600"/>
              <a:gd name="connsiteX8" fmla="*/ 104288 w 156606"/>
              <a:gd name="connsiteY8" fmla="*/ 568960 h 2387600"/>
              <a:gd name="connsiteX9" fmla="*/ 124608 w 156606"/>
              <a:gd name="connsiteY9" fmla="*/ 731520 h 2387600"/>
              <a:gd name="connsiteX10" fmla="*/ 73808 w 156606"/>
              <a:gd name="connsiteY10" fmla="*/ 802640 h 2387600"/>
              <a:gd name="connsiteX11" fmla="*/ 104288 w 156606"/>
              <a:gd name="connsiteY11" fmla="*/ 955040 h 2387600"/>
              <a:gd name="connsiteX12" fmla="*/ 94128 w 156606"/>
              <a:gd name="connsiteY12" fmla="*/ 1046480 h 2387600"/>
              <a:gd name="connsiteX13" fmla="*/ 155088 w 156606"/>
              <a:gd name="connsiteY13" fmla="*/ 1168400 h 2387600"/>
              <a:gd name="connsiteX14" fmla="*/ 134768 w 156606"/>
              <a:gd name="connsiteY14" fmla="*/ 1249680 h 2387600"/>
              <a:gd name="connsiteX15" fmla="*/ 155088 w 156606"/>
              <a:gd name="connsiteY15" fmla="*/ 1330960 h 2387600"/>
              <a:gd name="connsiteX16" fmla="*/ 83968 w 156606"/>
              <a:gd name="connsiteY16" fmla="*/ 1412240 h 2387600"/>
              <a:gd name="connsiteX17" fmla="*/ 83968 w 156606"/>
              <a:gd name="connsiteY17" fmla="*/ 1838960 h 2387600"/>
              <a:gd name="connsiteX18" fmla="*/ 104288 w 156606"/>
              <a:gd name="connsiteY18" fmla="*/ 1971040 h 2387600"/>
              <a:gd name="connsiteX19" fmla="*/ 94128 w 156606"/>
              <a:gd name="connsiteY19" fmla="*/ 2306320 h 2387600"/>
              <a:gd name="connsiteX20" fmla="*/ 124608 w 156606"/>
              <a:gd name="connsiteY20" fmla="*/ 2387600 h 2387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56606" h="2387600">
                <a:moveTo>
                  <a:pt x="134768" y="0"/>
                </a:moveTo>
                <a:cubicBezTo>
                  <a:pt x="92052" y="17086"/>
                  <a:pt x="57054" y="23348"/>
                  <a:pt x="33168" y="71120"/>
                </a:cubicBezTo>
                <a:cubicBezTo>
                  <a:pt x="22458" y="92539"/>
                  <a:pt x="26395" y="118533"/>
                  <a:pt x="23008" y="142240"/>
                </a:cubicBezTo>
                <a:cubicBezTo>
                  <a:pt x="26395" y="165947"/>
                  <a:pt x="26867" y="190256"/>
                  <a:pt x="33168" y="213360"/>
                </a:cubicBezTo>
                <a:cubicBezTo>
                  <a:pt x="37153" y="227972"/>
                  <a:pt x="49136" y="239493"/>
                  <a:pt x="53488" y="254000"/>
                </a:cubicBezTo>
                <a:cubicBezTo>
                  <a:pt x="59407" y="273731"/>
                  <a:pt x="60261" y="294640"/>
                  <a:pt x="63648" y="314960"/>
                </a:cubicBezTo>
                <a:cubicBezTo>
                  <a:pt x="46715" y="328507"/>
                  <a:pt x="24005" y="337005"/>
                  <a:pt x="12848" y="355600"/>
                </a:cubicBezTo>
                <a:cubicBezTo>
                  <a:pt x="2249" y="373265"/>
                  <a:pt x="-3826" y="397017"/>
                  <a:pt x="2688" y="416560"/>
                </a:cubicBezTo>
                <a:cubicBezTo>
                  <a:pt x="30674" y="500517"/>
                  <a:pt x="55923" y="520595"/>
                  <a:pt x="104288" y="568960"/>
                </a:cubicBezTo>
                <a:cubicBezTo>
                  <a:pt x="111061" y="623147"/>
                  <a:pt x="131671" y="677370"/>
                  <a:pt x="124608" y="731520"/>
                </a:cubicBezTo>
                <a:cubicBezTo>
                  <a:pt x="120840" y="760409"/>
                  <a:pt x="76446" y="773626"/>
                  <a:pt x="73808" y="802640"/>
                </a:cubicBezTo>
                <a:cubicBezTo>
                  <a:pt x="69118" y="854233"/>
                  <a:pt x="94128" y="904240"/>
                  <a:pt x="104288" y="955040"/>
                </a:cubicBezTo>
                <a:cubicBezTo>
                  <a:pt x="100901" y="985520"/>
                  <a:pt x="92088" y="1015880"/>
                  <a:pt x="94128" y="1046480"/>
                </a:cubicBezTo>
                <a:cubicBezTo>
                  <a:pt x="97244" y="1093218"/>
                  <a:pt x="130988" y="1132250"/>
                  <a:pt x="155088" y="1168400"/>
                </a:cubicBezTo>
                <a:cubicBezTo>
                  <a:pt x="148315" y="1195493"/>
                  <a:pt x="134768" y="1221753"/>
                  <a:pt x="134768" y="1249680"/>
                </a:cubicBezTo>
                <a:cubicBezTo>
                  <a:pt x="134768" y="1277607"/>
                  <a:pt x="163418" y="1304304"/>
                  <a:pt x="155088" y="1330960"/>
                </a:cubicBezTo>
                <a:cubicBezTo>
                  <a:pt x="144350" y="1365322"/>
                  <a:pt x="107675" y="1385147"/>
                  <a:pt x="83968" y="1412240"/>
                </a:cubicBezTo>
                <a:cubicBezTo>
                  <a:pt x="131298" y="1672557"/>
                  <a:pt x="83968" y="1361047"/>
                  <a:pt x="83968" y="1838960"/>
                </a:cubicBezTo>
                <a:cubicBezTo>
                  <a:pt x="83968" y="1883505"/>
                  <a:pt x="97515" y="1927013"/>
                  <a:pt x="104288" y="1971040"/>
                </a:cubicBezTo>
                <a:cubicBezTo>
                  <a:pt x="84923" y="2184053"/>
                  <a:pt x="75024" y="2143934"/>
                  <a:pt x="94128" y="2306320"/>
                </a:cubicBezTo>
                <a:cubicBezTo>
                  <a:pt x="101951" y="2372817"/>
                  <a:pt x="91540" y="2354532"/>
                  <a:pt x="124608" y="238760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31" name="Freeform: Shape 30">
            <a:extLst>
              <a:ext uri="{FF2B5EF4-FFF2-40B4-BE49-F238E27FC236}">
                <a16:creationId xmlns:a16="http://schemas.microsoft.com/office/drawing/2014/main" id="{A97D3C44-B594-7D4F-241E-197DC5491AC7}"/>
              </a:ext>
            </a:extLst>
          </p:cNvPr>
          <p:cNvSpPr/>
          <p:nvPr/>
        </p:nvSpPr>
        <p:spPr>
          <a:xfrm>
            <a:off x="9195674" y="2951480"/>
            <a:ext cx="156606" cy="2387600"/>
          </a:xfrm>
          <a:custGeom>
            <a:avLst/>
            <a:gdLst>
              <a:gd name="connsiteX0" fmla="*/ 134768 w 156606"/>
              <a:gd name="connsiteY0" fmla="*/ 0 h 2387600"/>
              <a:gd name="connsiteX1" fmla="*/ 33168 w 156606"/>
              <a:gd name="connsiteY1" fmla="*/ 71120 h 2387600"/>
              <a:gd name="connsiteX2" fmla="*/ 23008 w 156606"/>
              <a:gd name="connsiteY2" fmla="*/ 142240 h 2387600"/>
              <a:gd name="connsiteX3" fmla="*/ 33168 w 156606"/>
              <a:gd name="connsiteY3" fmla="*/ 213360 h 2387600"/>
              <a:gd name="connsiteX4" fmla="*/ 53488 w 156606"/>
              <a:gd name="connsiteY4" fmla="*/ 254000 h 2387600"/>
              <a:gd name="connsiteX5" fmla="*/ 63648 w 156606"/>
              <a:gd name="connsiteY5" fmla="*/ 314960 h 2387600"/>
              <a:gd name="connsiteX6" fmla="*/ 12848 w 156606"/>
              <a:gd name="connsiteY6" fmla="*/ 355600 h 2387600"/>
              <a:gd name="connsiteX7" fmla="*/ 2688 w 156606"/>
              <a:gd name="connsiteY7" fmla="*/ 416560 h 2387600"/>
              <a:gd name="connsiteX8" fmla="*/ 104288 w 156606"/>
              <a:gd name="connsiteY8" fmla="*/ 568960 h 2387600"/>
              <a:gd name="connsiteX9" fmla="*/ 124608 w 156606"/>
              <a:gd name="connsiteY9" fmla="*/ 731520 h 2387600"/>
              <a:gd name="connsiteX10" fmla="*/ 73808 w 156606"/>
              <a:gd name="connsiteY10" fmla="*/ 802640 h 2387600"/>
              <a:gd name="connsiteX11" fmla="*/ 104288 w 156606"/>
              <a:gd name="connsiteY11" fmla="*/ 955040 h 2387600"/>
              <a:gd name="connsiteX12" fmla="*/ 94128 w 156606"/>
              <a:gd name="connsiteY12" fmla="*/ 1046480 h 2387600"/>
              <a:gd name="connsiteX13" fmla="*/ 155088 w 156606"/>
              <a:gd name="connsiteY13" fmla="*/ 1168400 h 2387600"/>
              <a:gd name="connsiteX14" fmla="*/ 134768 w 156606"/>
              <a:gd name="connsiteY14" fmla="*/ 1249680 h 2387600"/>
              <a:gd name="connsiteX15" fmla="*/ 155088 w 156606"/>
              <a:gd name="connsiteY15" fmla="*/ 1330960 h 2387600"/>
              <a:gd name="connsiteX16" fmla="*/ 83968 w 156606"/>
              <a:gd name="connsiteY16" fmla="*/ 1412240 h 2387600"/>
              <a:gd name="connsiteX17" fmla="*/ 83968 w 156606"/>
              <a:gd name="connsiteY17" fmla="*/ 1838960 h 2387600"/>
              <a:gd name="connsiteX18" fmla="*/ 104288 w 156606"/>
              <a:gd name="connsiteY18" fmla="*/ 1971040 h 2387600"/>
              <a:gd name="connsiteX19" fmla="*/ 94128 w 156606"/>
              <a:gd name="connsiteY19" fmla="*/ 2306320 h 2387600"/>
              <a:gd name="connsiteX20" fmla="*/ 124608 w 156606"/>
              <a:gd name="connsiteY20" fmla="*/ 2387600 h 2387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56606" h="2387600">
                <a:moveTo>
                  <a:pt x="134768" y="0"/>
                </a:moveTo>
                <a:cubicBezTo>
                  <a:pt x="92052" y="17086"/>
                  <a:pt x="57054" y="23348"/>
                  <a:pt x="33168" y="71120"/>
                </a:cubicBezTo>
                <a:cubicBezTo>
                  <a:pt x="22458" y="92539"/>
                  <a:pt x="26395" y="118533"/>
                  <a:pt x="23008" y="142240"/>
                </a:cubicBezTo>
                <a:cubicBezTo>
                  <a:pt x="26395" y="165947"/>
                  <a:pt x="26867" y="190256"/>
                  <a:pt x="33168" y="213360"/>
                </a:cubicBezTo>
                <a:cubicBezTo>
                  <a:pt x="37153" y="227972"/>
                  <a:pt x="49136" y="239493"/>
                  <a:pt x="53488" y="254000"/>
                </a:cubicBezTo>
                <a:cubicBezTo>
                  <a:pt x="59407" y="273731"/>
                  <a:pt x="60261" y="294640"/>
                  <a:pt x="63648" y="314960"/>
                </a:cubicBezTo>
                <a:cubicBezTo>
                  <a:pt x="46715" y="328507"/>
                  <a:pt x="24005" y="337005"/>
                  <a:pt x="12848" y="355600"/>
                </a:cubicBezTo>
                <a:cubicBezTo>
                  <a:pt x="2249" y="373265"/>
                  <a:pt x="-3826" y="397017"/>
                  <a:pt x="2688" y="416560"/>
                </a:cubicBezTo>
                <a:cubicBezTo>
                  <a:pt x="30674" y="500517"/>
                  <a:pt x="55923" y="520595"/>
                  <a:pt x="104288" y="568960"/>
                </a:cubicBezTo>
                <a:cubicBezTo>
                  <a:pt x="111061" y="623147"/>
                  <a:pt x="131671" y="677370"/>
                  <a:pt x="124608" y="731520"/>
                </a:cubicBezTo>
                <a:cubicBezTo>
                  <a:pt x="120840" y="760409"/>
                  <a:pt x="76446" y="773626"/>
                  <a:pt x="73808" y="802640"/>
                </a:cubicBezTo>
                <a:cubicBezTo>
                  <a:pt x="69118" y="854233"/>
                  <a:pt x="94128" y="904240"/>
                  <a:pt x="104288" y="955040"/>
                </a:cubicBezTo>
                <a:cubicBezTo>
                  <a:pt x="100901" y="985520"/>
                  <a:pt x="92088" y="1015880"/>
                  <a:pt x="94128" y="1046480"/>
                </a:cubicBezTo>
                <a:cubicBezTo>
                  <a:pt x="97244" y="1093218"/>
                  <a:pt x="130988" y="1132250"/>
                  <a:pt x="155088" y="1168400"/>
                </a:cubicBezTo>
                <a:cubicBezTo>
                  <a:pt x="148315" y="1195493"/>
                  <a:pt x="134768" y="1221753"/>
                  <a:pt x="134768" y="1249680"/>
                </a:cubicBezTo>
                <a:cubicBezTo>
                  <a:pt x="134768" y="1277607"/>
                  <a:pt x="163418" y="1304304"/>
                  <a:pt x="155088" y="1330960"/>
                </a:cubicBezTo>
                <a:cubicBezTo>
                  <a:pt x="144350" y="1365322"/>
                  <a:pt x="107675" y="1385147"/>
                  <a:pt x="83968" y="1412240"/>
                </a:cubicBezTo>
                <a:cubicBezTo>
                  <a:pt x="131298" y="1672557"/>
                  <a:pt x="83968" y="1361047"/>
                  <a:pt x="83968" y="1838960"/>
                </a:cubicBezTo>
                <a:cubicBezTo>
                  <a:pt x="83968" y="1883505"/>
                  <a:pt x="97515" y="1927013"/>
                  <a:pt x="104288" y="1971040"/>
                </a:cubicBezTo>
                <a:cubicBezTo>
                  <a:pt x="84923" y="2184053"/>
                  <a:pt x="75024" y="2143934"/>
                  <a:pt x="94128" y="2306320"/>
                </a:cubicBezTo>
                <a:cubicBezTo>
                  <a:pt x="101951" y="2372817"/>
                  <a:pt x="91540" y="2354532"/>
                  <a:pt x="124608" y="2387600"/>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N"/>
          </a:p>
        </p:txBody>
      </p:sp>
      <p:cxnSp>
        <p:nvCxnSpPr>
          <p:cNvPr id="35" name="Straight Arrow Connector 34">
            <a:extLst>
              <a:ext uri="{FF2B5EF4-FFF2-40B4-BE49-F238E27FC236}">
                <a16:creationId xmlns:a16="http://schemas.microsoft.com/office/drawing/2014/main" id="{3F9B4268-2F00-C455-DFC1-8764D9246127}"/>
              </a:ext>
            </a:extLst>
          </p:cNvPr>
          <p:cNvCxnSpPr/>
          <p:nvPr/>
        </p:nvCxnSpPr>
        <p:spPr>
          <a:xfrm flipV="1">
            <a:off x="1341120" y="3677920"/>
            <a:ext cx="0" cy="120904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7583834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DA0EF83F-3573-EC5A-5458-545A96C59962}"/>
              </a:ext>
            </a:extLst>
          </p:cNvPr>
          <p:cNvSpPr>
            <a:spLocks noGrp="1"/>
          </p:cNvSpPr>
          <p:nvPr>
            <p:ph idx="1"/>
          </p:nvPr>
        </p:nvSpPr>
        <p:spPr>
          <a:xfrm>
            <a:off x="274320" y="1645920"/>
            <a:ext cx="11826240" cy="5496560"/>
          </a:xfrm>
        </p:spPr>
        <p:txBody>
          <a:bodyPr>
            <a:normAutofit/>
          </a:bodyPr>
          <a:lstStyle/>
          <a:p>
            <a:pPr marL="0" indent="0">
              <a:buNone/>
            </a:pPr>
            <a:r>
              <a:rPr lang="en-US" sz="2200" b="1" dirty="0">
                <a:latin typeface="Times New Roman" panose="02020603050405020304" pitchFamily="18" charset="0"/>
                <a:cs typeface="Times New Roman" panose="02020603050405020304" pitchFamily="18" charset="0"/>
              </a:rPr>
              <a:t>SENDER: </a:t>
            </a:r>
            <a:r>
              <a:rPr lang="en-US" sz="2200" dirty="0">
                <a:latin typeface="Times New Roman" panose="02020603050405020304" pitchFamily="18" charset="0"/>
                <a:cs typeface="Times New Roman" panose="02020603050405020304" pitchFamily="18" charset="0"/>
              </a:rPr>
              <a:t>The sender is the person or organisation who starts the communication. </a:t>
            </a:r>
          </a:p>
          <a:p>
            <a:r>
              <a:rPr lang="en-US" sz="2200" dirty="0">
                <a:latin typeface="Times New Roman" panose="02020603050405020304" pitchFamily="18" charset="0"/>
                <a:cs typeface="Times New Roman" panose="02020603050405020304" pitchFamily="18" charset="0"/>
              </a:rPr>
              <a:t>They get an idea in their mind and decide what they want to say, why they want to say it, and to whom. </a:t>
            </a:r>
          </a:p>
          <a:p>
            <a:r>
              <a:rPr lang="en-US" sz="2200" dirty="0">
                <a:latin typeface="Times New Roman" panose="02020603050405020304" pitchFamily="18" charset="0"/>
                <a:cs typeface="Times New Roman" panose="02020603050405020304" pitchFamily="18" charset="0"/>
              </a:rPr>
              <a:t>The sender prepares the message and is responsible for making it clear and complete.</a:t>
            </a:r>
          </a:p>
          <a:p>
            <a:r>
              <a:rPr lang="en-US" sz="2200" dirty="0">
                <a:latin typeface="Times New Roman" panose="02020603050405020304" pitchFamily="18" charset="0"/>
                <a:cs typeface="Times New Roman" panose="02020603050405020304" pitchFamily="18" charset="0"/>
              </a:rPr>
              <a:t>The sender may be individual or in a group or may be organisation employee</a:t>
            </a:r>
          </a:p>
          <a:p>
            <a:pPr marL="0" indent="0">
              <a:buNone/>
            </a:pPr>
            <a:r>
              <a:rPr lang="en-US" sz="2200" b="1" dirty="0">
                <a:latin typeface="Times New Roman" panose="02020603050405020304" pitchFamily="18" charset="0"/>
                <a:cs typeface="Times New Roman" panose="02020603050405020304" pitchFamily="18" charset="0"/>
              </a:rPr>
              <a:t>MESSAGE: </a:t>
            </a:r>
            <a:r>
              <a:rPr lang="en-US" sz="2200" dirty="0">
                <a:latin typeface="Times New Roman" panose="02020603050405020304" pitchFamily="18" charset="0"/>
                <a:cs typeface="Times New Roman" panose="02020603050405020304" pitchFamily="18" charset="0"/>
              </a:rPr>
              <a:t>The idea, Information, fact, view, feeling etc. that is generated and transferred by the sender is called a message.</a:t>
            </a:r>
          </a:p>
          <a:p>
            <a:r>
              <a:rPr lang="en-US" sz="2200" dirty="0">
                <a:latin typeface="Times New Roman" panose="02020603050405020304" pitchFamily="18" charset="0"/>
                <a:cs typeface="Times New Roman" panose="02020603050405020304" pitchFamily="18" charset="0"/>
              </a:rPr>
              <a:t>It is something that a sender wants to communicate or transfer to the specific receiver.</a:t>
            </a:r>
          </a:p>
          <a:p>
            <a:r>
              <a:rPr lang="en-US" sz="2200" dirty="0">
                <a:latin typeface="Times New Roman" panose="02020603050405020304" pitchFamily="18" charset="0"/>
                <a:cs typeface="Times New Roman" panose="02020603050405020304" pitchFamily="18" charset="0"/>
              </a:rPr>
              <a:t>The message may be verbal (spoken or written words like a lecture, letter, email) or non-verbal (body language, facial expressions, gestures, tone of voice, symbols, etc.). </a:t>
            </a:r>
          </a:p>
          <a:p>
            <a:r>
              <a:rPr lang="en-US" sz="2200" dirty="0">
                <a:latin typeface="Times New Roman" panose="02020603050405020304" pitchFamily="18" charset="0"/>
                <a:cs typeface="Times New Roman" panose="02020603050405020304" pitchFamily="18" charset="0"/>
              </a:rPr>
              <a:t>For effective communication, the message should be simple, clear and complete.</a:t>
            </a:r>
          </a:p>
          <a:p>
            <a:endParaRPr lang="en-US" dirty="0"/>
          </a:p>
          <a:p>
            <a:pPr marL="0" indent="0">
              <a:buNone/>
            </a:pPr>
            <a:endParaRPr lang="en-IN" dirty="0"/>
          </a:p>
        </p:txBody>
      </p:sp>
    </p:spTree>
    <p:extLst>
      <p:ext uri="{BB962C8B-B14F-4D97-AF65-F5344CB8AC3E}">
        <p14:creationId xmlns:p14="http://schemas.microsoft.com/office/powerpoint/2010/main" val="258002462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77FBADC-8BE8-055E-279B-AE05D43606DA}"/>
              </a:ext>
            </a:extLst>
          </p:cNvPr>
          <p:cNvSpPr>
            <a:spLocks noGrp="1"/>
          </p:cNvSpPr>
          <p:nvPr>
            <p:ph idx="1"/>
          </p:nvPr>
        </p:nvSpPr>
        <p:spPr>
          <a:xfrm>
            <a:off x="243840" y="1696720"/>
            <a:ext cx="11704320" cy="4856479"/>
          </a:xfrm>
        </p:spPr>
        <p:txBody>
          <a:bodyPr>
            <a:noAutofit/>
          </a:bodyPr>
          <a:lstStyle/>
          <a:p>
            <a:pPr marL="0" indent="0">
              <a:buNone/>
            </a:pPr>
            <a:r>
              <a:rPr lang="en-US" sz="2200" b="1" dirty="0">
                <a:latin typeface="Times New Roman" panose="02020603050405020304" pitchFamily="18" charset="0"/>
                <a:cs typeface="Times New Roman" panose="02020603050405020304" pitchFamily="18" charset="0"/>
              </a:rPr>
              <a:t>ENCODING: </a:t>
            </a:r>
            <a:r>
              <a:rPr lang="en-US" sz="2200" dirty="0">
                <a:latin typeface="Times New Roman" panose="02020603050405020304" pitchFamily="18" charset="0"/>
                <a:cs typeface="Times New Roman" panose="02020603050405020304" pitchFamily="18" charset="0"/>
              </a:rPr>
              <a:t>Encoding is a method by which the idea or the thoughts is converted into symbols, such as in the form of words, pictures, gestures, etc. that can be transmitted to the receiver.</a:t>
            </a:r>
          </a:p>
          <a:p>
            <a:r>
              <a:rPr lang="en-US" sz="2200" dirty="0">
                <a:latin typeface="Times New Roman" panose="02020603050405020304" pitchFamily="18" charset="0"/>
                <a:cs typeface="Times New Roman" panose="02020603050405020304" pitchFamily="18" charset="0"/>
              </a:rPr>
              <a:t>The sender must use words and symbols that the receiver can easily understand. </a:t>
            </a:r>
          </a:p>
          <a:p>
            <a:r>
              <a:rPr lang="en-US" sz="2200" dirty="0">
                <a:latin typeface="Times New Roman" panose="02020603050405020304" pitchFamily="18" charset="0"/>
                <a:cs typeface="Times New Roman" panose="02020603050405020304" pitchFamily="18" charset="0"/>
              </a:rPr>
              <a:t>Poor encoding, such as using difficult language or confusing symbols, leads to misunderstanding.</a:t>
            </a:r>
          </a:p>
          <a:p>
            <a:pPr marL="0" indent="0">
              <a:buNone/>
            </a:pPr>
            <a:r>
              <a:rPr lang="en-US" sz="2200" b="1" dirty="0">
                <a:latin typeface="Times New Roman" panose="02020603050405020304" pitchFamily="18" charset="0"/>
                <a:cs typeface="Times New Roman" panose="02020603050405020304" pitchFamily="18" charset="0"/>
              </a:rPr>
              <a:t>CHANNEL/ MEDIUM: </a:t>
            </a:r>
            <a:r>
              <a:rPr lang="en-US" sz="2200" dirty="0">
                <a:latin typeface="Times New Roman" panose="02020603050405020304" pitchFamily="18" charset="0"/>
                <a:cs typeface="Times New Roman" panose="02020603050405020304" pitchFamily="18" charset="0"/>
              </a:rPr>
              <a:t>The channel is the path or medium through which the message travels from sender to receiver. </a:t>
            </a:r>
          </a:p>
          <a:p>
            <a:r>
              <a:rPr lang="en-US" sz="2200" dirty="0">
                <a:latin typeface="Times New Roman" panose="02020603050405020304" pitchFamily="18" charset="0"/>
                <a:cs typeface="Times New Roman" panose="02020603050405020304" pitchFamily="18" charset="0"/>
              </a:rPr>
              <a:t>It can be face-to-face talk, telephone, email, letter, WhatsApp, video call, TV, radio, etc. </a:t>
            </a:r>
          </a:p>
          <a:p>
            <a:r>
              <a:rPr lang="en-US" sz="2200" dirty="0">
                <a:latin typeface="Times New Roman" panose="02020603050405020304" pitchFamily="18" charset="0"/>
                <a:cs typeface="Times New Roman" panose="02020603050405020304" pitchFamily="18" charset="0"/>
              </a:rPr>
              <a:t>The sender selects a suitable channel based on factors like urgency, cost, number of receivers and nature of the message. </a:t>
            </a:r>
          </a:p>
          <a:p>
            <a:r>
              <a:rPr lang="en-US" sz="2200" dirty="0">
                <a:latin typeface="Times New Roman" panose="02020603050405020304" pitchFamily="18" charset="0"/>
                <a:cs typeface="Times New Roman" panose="02020603050405020304" pitchFamily="18" charset="0"/>
              </a:rPr>
              <a:t>The right channel makes the message reach the receiver quickly and clearly</a:t>
            </a:r>
            <a:endParaRPr lang="en-IN" sz="2200"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39505703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1D3E7843-E85B-CD64-97B6-EBF42173B2A1}"/>
              </a:ext>
            </a:extLst>
          </p:cNvPr>
          <p:cNvSpPr>
            <a:spLocks noGrp="1"/>
          </p:cNvSpPr>
          <p:nvPr>
            <p:ph idx="1"/>
          </p:nvPr>
        </p:nvSpPr>
        <p:spPr>
          <a:xfrm>
            <a:off x="795670" y="2012757"/>
            <a:ext cx="10600660" cy="4228555"/>
          </a:xfrm>
        </p:spPr>
        <p:txBody>
          <a:bodyPr>
            <a:normAutofit/>
          </a:bodyPr>
          <a:lstStyle/>
          <a:p>
            <a:pPr marL="0" indent="0">
              <a:buNone/>
            </a:pPr>
            <a:r>
              <a:rPr lang="en-US" sz="2200" b="1" dirty="0">
                <a:latin typeface="Times New Roman" panose="02020603050405020304" pitchFamily="18" charset="0"/>
                <a:cs typeface="Times New Roman" panose="02020603050405020304" pitchFamily="18" charset="0"/>
              </a:rPr>
              <a:t>RECEIVER: </a:t>
            </a:r>
            <a:r>
              <a:rPr lang="en-US" sz="2200" dirty="0">
                <a:latin typeface="Times New Roman" panose="02020603050405020304" pitchFamily="18" charset="0"/>
                <a:cs typeface="Times New Roman" panose="02020603050405020304" pitchFamily="18" charset="0"/>
              </a:rPr>
              <a:t>Receiver is the person who is last in the chain and for whom the message was sent by the sender. </a:t>
            </a:r>
          </a:p>
          <a:p>
            <a:r>
              <a:rPr lang="en-US" sz="2200" dirty="0">
                <a:latin typeface="Times New Roman" panose="02020603050405020304" pitchFamily="18" charset="0"/>
                <a:cs typeface="Times New Roman" panose="02020603050405020304" pitchFamily="18" charset="0"/>
              </a:rPr>
              <a:t>Once the receiver receives the message and understands it in a proper perspective and acts according to the message, only then the purpose of communication is successful. </a:t>
            </a:r>
          </a:p>
          <a:p>
            <a:r>
              <a:rPr lang="en-US" sz="2200" dirty="0">
                <a:latin typeface="Times New Roman" panose="02020603050405020304" pitchFamily="18" charset="0"/>
                <a:cs typeface="Times New Roman" panose="02020603050405020304" pitchFamily="18" charset="0"/>
              </a:rPr>
              <a:t>Receiver is the one who receives the information or the idea.</a:t>
            </a:r>
          </a:p>
          <a:p>
            <a:pPr marL="0" indent="0">
              <a:buNone/>
            </a:pPr>
            <a:r>
              <a:rPr lang="en-IN" sz="2200" b="1" dirty="0">
                <a:latin typeface="Times New Roman" panose="02020603050405020304" pitchFamily="18" charset="0"/>
                <a:cs typeface="Times New Roman" panose="02020603050405020304" pitchFamily="18" charset="0"/>
              </a:rPr>
              <a:t>DECODNG: </a:t>
            </a:r>
            <a:r>
              <a:rPr lang="en-IN" sz="2200" dirty="0">
                <a:latin typeface="Times New Roman" panose="02020603050405020304" pitchFamily="18" charset="0"/>
                <a:cs typeface="Times New Roman" panose="02020603050405020304" pitchFamily="18" charset="0"/>
              </a:rPr>
              <a:t>It is a process of </a:t>
            </a:r>
            <a:r>
              <a:rPr lang="en-US" sz="2200" dirty="0">
                <a:latin typeface="Times New Roman" panose="02020603050405020304" pitchFamily="18" charset="0"/>
                <a:cs typeface="Times New Roman" panose="02020603050405020304" pitchFamily="18" charset="0"/>
              </a:rPr>
              <a:t>Converting the symbols encoded by the sender. After decoding, the message is received and comes out with a meaningful way.</a:t>
            </a:r>
          </a:p>
          <a:p>
            <a:r>
              <a:rPr lang="en-US" sz="2200" dirty="0">
                <a:latin typeface="Times New Roman" panose="02020603050405020304" pitchFamily="18" charset="0"/>
                <a:cs typeface="Times New Roman" panose="02020603050405020304" pitchFamily="18" charset="0"/>
              </a:rPr>
              <a:t>If the receiver’s understanding matches the sender’s intention,  communication is successful; if not, it results in confusion or misunderstanding.</a:t>
            </a:r>
          </a:p>
        </p:txBody>
      </p:sp>
    </p:spTree>
    <p:extLst>
      <p:ext uri="{BB962C8B-B14F-4D97-AF65-F5344CB8AC3E}">
        <p14:creationId xmlns:p14="http://schemas.microsoft.com/office/powerpoint/2010/main" val="150808364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63B0F4AB-6590-380B-872A-7156D0736889}"/>
              </a:ext>
            </a:extLst>
          </p:cNvPr>
          <p:cNvSpPr>
            <a:spLocks noGrp="1"/>
          </p:cNvSpPr>
          <p:nvPr>
            <p:ph idx="1"/>
          </p:nvPr>
        </p:nvSpPr>
        <p:spPr>
          <a:xfrm>
            <a:off x="659219" y="1786269"/>
            <a:ext cx="11153553" cy="4784098"/>
          </a:xfrm>
        </p:spPr>
        <p:txBody>
          <a:bodyPr>
            <a:normAutofit fontScale="92500" lnSpcReduction="20000"/>
          </a:bodyPr>
          <a:lstStyle/>
          <a:p>
            <a:pPr marL="0" indent="0">
              <a:buNone/>
            </a:pPr>
            <a:r>
              <a:rPr lang="en-IN" sz="2400" b="1" dirty="0">
                <a:latin typeface="Times New Roman" panose="02020603050405020304" pitchFamily="18" charset="0"/>
                <a:cs typeface="Times New Roman" panose="02020603050405020304" pitchFamily="18" charset="0"/>
              </a:rPr>
              <a:t>FEEDBACK: </a:t>
            </a:r>
            <a:r>
              <a:rPr lang="en-US" sz="2400" dirty="0">
                <a:latin typeface="Times New Roman" panose="02020603050405020304" pitchFamily="18" charset="0"/>
                <a:cs typeface="Times New Roman" panose="02020603050405020304" pitchFamily="18" charset="0"/>
              </a:rPr>
              <a:t>Feedback is what the receiver sends back to the sender after getting the message.</a:t>
            </a:r>
            <a:endParaRPr lang="en-IN" sz="2400" dirty="0">
              <a:latin typeface="Times New Roman" panose="02020603050405020304" pitchFamily="18" charset="0"/>
              <a:cs typeface="Times New Roman" panose="02020603050405020304" pitchFamily="18" charset="0"/>
            </a:endParaRPr>
          </a:p>
          <a:p>
            <a:r>
              <a:rPr lang="en-US" sz="2400" dirty="0">
                <a:latin typeface="Times New Roman" panose="02020603050405020304" pitchFamily="18" charset="0"/>
                <a:cs typeface="Times New Roman" panose="02020603050405020304" pitchFamily="18" charset="0"/>
              </a:rPr>
              <a:t>It can be words (“Yes, I understood”), a written answer, a smile, nodding the head, or even a confused face.</a:t>
            </a:r>
          </a:p>
          <a:p>
            <a:r>
              <a:rPr lang="en-US" sz="2400" dirty="0">
                <a:latin typeface="Times New Roman" panose="02020603050405020304" pitchFamily="18" charset="0"/>
                <a:cs typeface="Times New Roman" panose="02020603050405020304" pitchFamily="18" charset="0"/>
              </a:rPr>
              <a:t>It shows if the receiver has understood or not understood the message.</a:t>
            </a:r>
          </a:p>
          <a:p>
            <a:r>
              <a:rPr lang="en-US" sz="2400" dirty="0">
                <a:latin typeface="Times New Roman" panose="02020603050405020304" pitchFamily="18" charset="0"/>
                <a:cs typeface="Times New Roman" panose="02020603050405020304" pitchFamily="18" charset="0"/>
              </a:rPr>
              <a:t>Because of feedback, the sender comes to know “My message is clear / not clear” and can change or improve the way of communication next time.</a:t>
            </a:r>
          </a:p>
          <a:p>
            <a:r>
              <a:rPr lang="en-US" sz="2400" dirty="0">
                <a:latin typeface="Times New Roman" panose="02020603050405020304" pitchFamily="18" charset="0"/>
                <a:cs typeface="Times New Roman" panose="02020603050405020304" pitchFamily="18" charset="0"/>
              </a:rPr>
              <a:t>Due to feedback, communication becomes two-way, not just one person talking.</a:t>
            </a:r>
          </a:p>
          <a:p>
            <a:pPr marL="0" indent="0">
              <a:buNone/>
            </a:pPr>
            <a:r>
              <a:rPr lang="en-US" sz="2400" b="1" dirty="0">
                <a:latin typeface="Times New Roman" panose="02020603050405020304" pitchFamily="18" charset="0"/>
                <a:cs typeface="Times New Roman" panose="02020603050405020304" pitchFamily="18" charset="0"/>
              </a:rPr>
              <a:t>NOISE: </a:t>
            </a:r>
            <a:r>
              <a:rPr lang="en-US" sz="2400" dirty="0">
                <a:latin typeface="Times New Roman" panose="02020603050405020304" pitchFamily="18" charset="0"/>
                <a:cs typeface="Times New Roman" panose="02020603050405020304" pitchFamily="18" charset="0"/>
              </a:rPr>
              <a:t>Noise is any disturbance or barrier that interferes with the communication process and reduces its effectiveness. </a:t>
            </a:r>
          </a:p>
          <a:p>
            <a:r>
              <a:rPr lang="en-US" sz="2400" dirty="0">
                <a:latin typeface="Times New Roman" panose="02020603050405020304" pitchFamily="18" charset="0"/>
                <a:cs typeface="Times New Roman" panose="02020603050405020304" pitchFamily="18" charset="0"/>
              </a:rPr>
              <a:t>It can occur at any stage—from sender to feedback. </a:t>
            </a:r>
          </a:p>
          <a:p>
            <a:r>
              <a:rPr lang="en-US" sz="2400" dirty="0">
                <a:latin typeface="Times New Roman" panose="02020603050405020304" pitchFamily="18" charset="0"/>
                <a:cs typeface="Times New Roman" panose="02020603050405020304" pitchFamily="18" charset="0"/>
              </a:rPr>
              <a:t>Noise may be physical (loud sounds, poor signal, bad handwriting), semantic (difficult words, jargon, wrong translation) or psychological (bias, stress, emotions). </a:t>
            </a:r>
          </a:p>
          <a:p>
            <a:r>
              <a:rPr lang="en-US" sz="2400" dirty="0">
                <a:latin typeface="Times New Roman" panose="02020603050405020304" pitchFamily="18" charset="0"/>
                <a:cs typeface="Times New Roman" panose="02020603050405020304" pitchFamily="18" charset="0"/>
              </a:rPr>
              <a:t>Noise changes or blocks the message and may lead to wrong understanding, so it should be reduced as much as possible.</a:t>
            </a:r>
          </a:p>
          <a:p>
            <a:pPr marL="0" indent="0">
              <a:buNone/>
            </a:pPr>
            <a:endParaRPr lang="en-IN" sz="2200"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30266951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D22C791A-7792-6C5F-D85A-AB188F57294B}"/>
              </a:ext>
            </a:extLst>
          </p:cNvPr>
          <p:cNvSpPr>
            <a:spLocks noGrp="1"/>
          </p:cNvSpPr>
          <p:nvPr>
            <p:ph idx="1"/>
          </p:nvPr>
        </p:nvSpPr>
        <p:spPr>
          <a:xfrm>
            <a:off x="406400" y="1554480"/>
            <a:ext cx="11379200" cy="4958080"/>
          </a:xfrm>
        </p:spPr>
        <p:txBody>
          <a:bodyPr>
            <a:normAutofit/>
          </a:bodyPr>
          <a:lstStyle/>
          <a:p>
            <a:pPr marL="0" indent="0">
              <a:buNone/>
            </a:pPr>
            <a:r>
              <a:rPr lang="en-US" sz="2400" b="1" dirty="0">
                <a:latin typeface="Times New Roman" panose="02020603050405020304" pitchFamily="18" charset="0"/>
                <a:cs typeface="Times New Roman" panose="02020603050405020304" pitchFamily="18" charset="0"/>
              </a:rPr>
              <a:t>ROLE OF COMMUNICATION</a:t>
            </a:r>
          </a:p>
          <a:p>
            <a:pPr marL="0" indent="0">
              <a:buNone/>
            </a:pPr>
            <a:r>
              <a:rPr lang="en-US" sz="2200" dirty="0">
                <a:latin typeface="Times New Roman" panose="02020603050405020304" pitchFamily="18" charset="0"/>
                <a:cs typeface="Times New Roman" panose="02020603050405020304" pitchFamily="18" charset="0"/>
              </a:rPr>
              <a:t>Communication business includes all contact made both inside and outside the organization. Effective communication is beneficial to both that is organization and individual.</a:t>
            </a:r>
          </a:p>
          <a:p>
            <a:r>
              <a:rPr lang="en-IN" sz="2200" dirty="0">
                <a:latin typeface="Times New Roman" panose="02020603050405020304" pitchFamily="18" charset="0"/>
                <a:cs typeface="Times New Roman" panose="02020603050405020304" pitchFamily="18" charset="0"/>
              </a:rPr>
              <a:t>Managing complexity all around</a:t>
            </a:r>
          </a:p>
          <a:p>
            <a:r>
              <a:rPr lang="en-IN" sz="2200" dirty="0">
                <a:latin typeface="Times New Roman" panose="02020603050405020304" pitchFamily="18" charset="0"/>
                <a:cs typeface="Times New Roman" panose="02020603050405020304" pitchFamily="18" charset="0"/>
              </a:rPr>
              <a:t>Better understanding and cooperation</a:t>
            </a:r>
          </a:p>
          <a:p>
            <a:r>
              <a:rPr lang="en-US" sz="2200" dirty="0">
                <a:latin typeface="Times New Roman" panose="02020603050405020304" pitchFamily="18" charset="0"/>
                <a:cs typeface="Times New Roman" panose="02020603050405020304" pitchFamily="18" charset="0"/>
              </a:rPr>
              <a:t>Image of the company improves</a:t>
            </a:r>
          </a:p>
          <a:p>
            <a:r>
              <a:rPr lang="en-IN" sz="2200" dirty="0">
                <a:latin typeface="Times New Roman" panose="02020603050405020304" pitchFamily="18" charset="0"/>
                <a:cs typeface="Times New Roman" panose="02020603050405020304" pitchFamily="18" charset="0"/>
              </a:rPr>
              <a:t>Profitability</a:t>
            </a:r>
          </a:p>
          <a:p>
            <a:r>
              <a:rPr lang="en-IN" sz="2200" dirty="0">
                <a:latin typeface="Times New Roman" panose="02020603050405020304" pitchFamily="18" charset="0"/>
                <a:cs typeface="Times New Roman" panose="02020603050405020304" pitchFamily="18" charset="0"/>
              </a:rPr>
              <a:t>Employees turnover is less</a:t>
            </a:r>
          </a:p>
          <a:p>
            <a:r>
              <a:rPr lang="en-IN" sz="2200" dirty="0">
                <a:latin typeface="Times New Roman" panose="02020603050405020304" pitchFamily="18" charset="0"/>
                <a:cs typeface="Times New Roman" panose="02020603050405020304" pitchFamily="18" charset="0"/>
              </a:rPr>
              <a:t>Customer interaction is better</a:t>
            </a:r>
          </a:p>
          <a:p>
            <a:pPr marL="0" indent="0">
              <a:buNone/>
            </a:pPr>
            <a:endParaRPr lang="en-IN" sz="2400"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16494613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A3A6CC28-A972-A4E2-1F86-2A74061FBB54}"/>
              </a:ext>
            </a:extLst>
          </p:cNvPr>
          <p:cNvSpPr>
            <a:spLocks noGrp="1"/>
          </p:cNvSpPr>
          <p:nvPr>
            <p:ph idx="1"/>
          </p:nvPr>
        </p:nvSpPr>
        <p:spPr>
          <a:xfrm>
            <a:off x="599440" y="1825625"/>
            <a:ext cx="11054080" cy="4351338"/>
          </a:xfrm>
        </p:spPr>
        <p:txBody>
          <a:bodyPr>
            <a:normAutofit fontScale="92500"/>
          </a:bodyPr>
          <a:lstStyle/>
          <a:p>
            <a:pPr marL="0" indent="0">
              <a:buNone/>
            </a:pPr>
            <a:r>
              <a:rPr lang="en-US" sz="2400" b="1" dirty="0">
                <a:latin typeface="Times New Roman" panose="02020603050405020304" pitchFamily="18" charset="0"/>
                <a:cs typeface="Times New Roman" panose="02020603050405020304" pitchFamily="18" charset="0"/>
              </a:rPr>
              <a:t>Managing complexity all around: </a:t>
            </a:r>
            <a:r>
              <a:rPr lang="en-US" sz="2400" dirty="0">
                <a:latin typeface="Times New Roman" panose="02020603050405020304" pitchFamily="18" charset="0"/>
                <a:cs typeface="Times New Roman" panose="02020603050405020304" pitchFamily="18" charset="0"/>
              </a:rPr>
              <a:t>It is necessary for the success to communicate effectively within the company. Proper communication between various departments like production, marketing, personnel are necessary. If this is not done, it can lead to misunderstanding. </a:t>
            </a:r>
          </a:p>
          <a:p>
            <a:pPr marL="0" indent="0">
              <a:buNone/>
            </a:pPr>
            <a:r>
              <a:rPr lang="en-US" sz="2400" dirty="0">
                <a:latin typeface="Times New Roman" panose="02020603050405020304" pitchFamily="18" charset="0"/>
                <a:cs typeface="Times New Roman" panose="02020603050405020304" pitchFamily="18" charset="0"/>
              </a:rPr>
              <a:t>For example, if marketing department does not communicate proper requirement of market, the production section will produce more or less required quantity of goods. So, hence the company have to suffer because their customer will not be satisfied.</a:t>
            </a:r>
          </a:p>
          <a:p>
            <a:pPr marL="0" indent="0">
              <a:buNone/>
            </a:pPr>
            <a:r>
              <a:rPr lang="en-US" sz="2400" b="1" dirty="0">
                <a:latin typeface="Times New Roman" panose="02020603050405020304" pitchFamily="18" charset="0"/>
                <a:cs typeface="Times New Roman" panose="02020603050405020304" pitchFamily="18" charset="0"/>
              </a:rPr>
              <a:t>Better understanding and cooperation: </a:t>
            </a:r>
            <a:r>
              <a:rPr lang="en-US" sz="2400" dirty="0">
                <a:latin typeface="Times New Roman" panose="02020603050405020304" pitchFamily="18" charset="0"/>
                <a:cs typeface="Times New Roman" panose="02020603050405020304" pitchFamily="18" charset="0"/>
              </a:rPr>
              <a:t>Mutual trust and confidence plays an important role. Too many hesitations and barriers can hamper that can lead to the misunderstanding. Communication can be beneficial to both the employer and employees. </a:t>
            </a:r>
          </a:p>
          <a:p>
            <a:pPr marL="0" indent="0">
              <a:buNone/>
            </a:pPr>
            <a:r>
              <a:rPr lang="en-US" sz="2400" dirty="0">
                <a:latin typeface="Times New Roman" panose="02020603050405020304" pitchFamily="18" charset="0"/>
                <a:cs typeface="Times New Roman" panose="02020603050405020304" pitchFamily="18" charset="0"/>
              </a:rPr>
              <a:t>Example, if the employer have any complaint against his boss, he should be able to discuss with him. Otherwise, he will get disinterested in his job and will not be able to perform well on the job. </a:t>
            </a:r>
          </a:p>
          <a:p>
            <a:pPr marL="0" indent="0">
              <a:buNone/>
            </a:pPr>
            <a:endParaRPr lang="en-US" dirty="0"/>
          </a:p>
          <a:p>
            <a:pPr marL="0" indent="0">
              <a:buNone/>
            </a:pPr>
            <a:endParaRPr lang="en-IN" dirty="0"/>
          </a:p>
        </p:txBody>
      </p:sp>
    </p:spTree>
    <p:extLst>
      <p:ext uri="{BB962C8B-B14F-4D97-AF65-F5344CB8AC3E}">
        <p14:creationId xmlns:p14="http://schemas.microsoft.com/office/powerpoint/2010/main" val="1984766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B55A948-9A7E-AABE-0987-E5F43D9DD10B}"/>
              </a:ext>
            </a:extLst>
          </p:cNvPr>
          <p:cNvSpPr>
            <a:spLocks noGrp="1"/>
          </p:cNvSpPr>
          <p:nvPr>
            <p:ph idx="1"/>
          </p:nvPr>
        </p:nvSpPr>
        <p:spPr>
          <a:xfrm>
            <a:off x="726440" y="1754505"/>
            <a:ext cx="10515600" cy="4351338"/>
          </a:xfrm>
        </p:spPr>
        <p:txBody>
          <a:bodyPr>
            <a:normAutofit fontScale="92500" lnSpcReduction="10000"/>
          </a:bodyPr>
          <a:lstStyle/>
          <a:p>
            <a:pPr marL="0" indent="0">
              <a:buNone/>
            </a:pPr>
            <a:r>
              <a:rPr lang="en-US" sz="2400" b="1" dirty="0">
                <a:latin typeface="Times New Roman" panose="02020603050405020304" pitchFamily="18" charset="0"/>
                <a:cs typeface="Times New Roman" panose="02020603050405020304" pitchFamily="18" charset="0"/>
              </a:rPr>
              <a:t>Image of the company improves: </a:t>
            </a:r>
            <a:r>
              <a:rPr lang="en-US" sz="2400" dirty="0">
                <a:latin typeface="Times New Roman" panose="02020603050405020304" pitchFamily="18" charset="0"/>
                <a:cs typeface="Times New Roman" panose="02020603050405020304" pitchFamily="18" charset="0"/>
              </a:rPr>
              <a:t>If people are cared for each other, it shows the performance of the organization is increasing. The company culture is very important aspect. If culture is good, there are fewer turnover of the employees. All this is possible if there is an effective internal communication. </a:t>
            </a:r>
          </a:p>
          <a:p>
            <a:pPr marL="0" indent="0">
              <a:buNone/>
            </a:pPr>
            <a:r>
              <a:rPr lang="en-US" sz="2400" b="1" dirty="0">
                <a:latin typeface="Times New Roman" panose="02020603050405020304" pitchFamily="18" charset="0"/>
                <a:cs typeface="Times New Roman" panose="02020603050405020304" pitchFamily="18" charset="0"/>
              </a:rPr>
              <a:t>Profitability: </a:t>
            </a:r>
            <a:r>
              <a:rPr lang="en-US" sz="2400" dirty="0">
                <a:latin typeface="Times New Roman" panose="02020603050405020304" pitchFamily="18" charset="0"/>
                <a:cs typeface="Times New Roman" panose="02020603050405020304" pitchFamily="18" charset="0"/>
              </a:rPr>
              <a:t>If business communicates properly, losses are reduced, time is not wasted and profits can grow up. Companies can also get to know about the new market to sell their goods and services.</a:t>
            </a:r>
          </a:p>
          <a:p>
            <a:pPr marL="0" indent="0">
              <a:buNone/>
            </a:pPr>
            <a:r>
              <a:rPr lang="en-US" sz="2400" b="1" dirty="0">
                <a:latin typeface="Times New Roman" panose="02020603050405020304" pitchFamily="18" charset="0"/>
                <a:cs typeface="Times New Roman" panose="02020603050405020304" pitchFamily="18" charset="0"/>
              </a:rPr>
              <a:t>Employees turnover is less: </a:t>
            </a:r>
            <a:r>
              <a:rPr lang="en-US" sz="2400" dirty="0">
                <a:latin typeface="Times New Roman" panose="02020603050405020304" pitchFamily="18" charset="0"/>
                <a:cs typeface="Times New Roman" panose="02020603050405020304" pitchFamily="18" charset="0"/>
              </a:rPr>
              <a:t>Employee turnover refers to the number of people who keep leaving the organization. If communication channels are open, employees feel free to discuss all the issues. They should feel less inclined to leave company means that the employee turnover is less. </a:t>
            </a:r>
          </a:p>
          <a:p>
            <a:pPr marL="0" indent="0">
              <a:buNone/>
            </a:pPr>
            <a:r>
              <a:rPr lang="en-US" sz="2400" b="1" dirty="0">
                <a:latin typeface="Times New Roman" panose="02020603050405020304" pitchFamily="18" charset="0"/>
                <a:cs typeface="Times New Roman" panose="02020603050405020304" pitchFamily="18" charset="0"/>
              </a:rPr>
              <a:t>Customer interaction is better: </a:t>
            </a:r>
            <a:r>
              <a:rPr lang="en-US" sz="2400" dirty="0">
                <a:latin typeface="Times New Roman" panose="02020603050405020304" pitchFamily="18" charset="0"/>
                <a:cs typeface="Times New Roman" panose="02020603050405020304" pitchFamily="18" charset="0"/>
              </a:rPr>
              <a:t>If companies invest in better communication, there are higher chances that they will have satisfied customer base and eventually have higher profit.</a:t>
            </a:r>
          </a:p>
          <a:p>
            <a:pPr marL="0" indent="0">
              <a:buNone/>
            </a:pPr>
            <a:endParaRPr lang="en-IN" dirty="0"/>
          </a:p>
        </p:txBody>
      </p:sp>
    </p:spTree>
    <p:extLst>
      <p:ext uri="{BB962C8B-B14F-4D97-AF65-F5344CB8AC3E}">
        <p14:creationId xmlns:p14="http://schemas.microsoft.com/office/powerpoint/2010/main" val="231280229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466F8D8A-D951-537E-8C8D-1E3AF3EF964D}"/>
              </a:ext>
            </a:extLst>
          </p:cNvPr>
          <p:cNvSpPr>
            <a:spLocks noGrp="1"/>
          </p:cNvSpPr>
          <p:nvPr>
            <p:ph idx="1"/>
          </p:nvPr>
        </p:nvSpPr>
        <p:spPr>
          <a:xfrm>
            <a:off x="335280" y="1452880"/>
            <a:ext cx="12192000" cy="4998720"/>
          </a:xfrm>
        </p:spPr>
        <p:txBody>
          <a:bodyPr>
            <a:normAutofit/>
          </a:bodyPr>
          <a:lstStyle/>
          <a:p>
            <a:pPr marL="0" indent="0">
              <a:buNone/>
            </a:pPr>
            <a:r>
              <a:rPr lang="en-US" sz="2400" b="1" dirty="0">
                <a:latin typeface="Times New Roman" panose="02020603050405020304" pitchFamily="18" charset="0"/>
                <a:cs typeface="Times New Roman" panose="02020603050405020304" pitchFamily="18" charset="0"/>
              </a:rPr>
              <a:t>CLASSIFICATION OF COMMUNICATION</a:t>
            </a:r>
          </a:p>
          <a:p>
            <a:pPr marL="0" indent="0">
              <a:buNone/>
            </a:pPr>
            <a:endParaRPr lang="en-IN" sz="2400" b="1" dirty="0">
              <a:latin typeface="Times New Roman" panose="02020603050405020304" pitchFamily="18" charset="0"/>
              <a:cs typeface="Times New Roman" panose="02020603050405020304" pitchFamily="18" charset="0"/>
            </a:endParaRPr>
          </a:p>
          <a:p>
            <a:pPr marL="0" indent="0">
              <a:buNone/>
            </a:pPr>
            <a:endParaRPr lang="en-IN" sz="2400" b="1" dirty="0">
              <a:latin typeface="Times New Roman" panose="02020603050405020304" pitchFamily="18" charset="0"/>
              <a:cs typeface="Times New Roman" panose="02020603050405020304" pitchFamily="18" charset="0"/>
            </a:endParaRPr>
          </a:p>
          <a:p>
            <a:pPr marL="0" indent="0">
              <a:buNone/>
            </a:pPr>
            <a:r>
              <a:rPr lang="en-IN" sz="2400" b="1" dirty="0">
                <a:latin typeface="Times New Roman" panose="02020603050405020304" pitchFamily="18" charset="0"/>
                <a:cs typeface="Times New Roman" panose="02020603050405020304" pitchFamily="18" charset="0"/>
              </a:rPr>
              <a:t>         </a:t>
            </a:r>
            <a:r>
              <a:rPr lang="en-IN" sz="2200" dirty="0">
                <a:latin typeface="Times New Roman" panose="02020603050405020304" pitchFamily="18" charset="0"/>
                <a:cs typeface="Times New Roman" panose="02020603050405020304" pitchFamily="18" charset="0"/>
              </a:rPr>
              <a:t>On the basis of                                on the basis of                                       on the basis </a:t>
            </a:r>
          </a:p>
          <a:p>
            <a:pPr marL="0" indent="0">
              <a:buNone/>
            </a:pPr>
            <a:r>
              <a:rPr lang="en-IN" sz="2200" dirty="0">
                <a:latin typeface="Times New Roman" panose="02020603050405020304" pitchFamily="18" charset="0"/>
                <a:cs typeface="Times New Roman" panose="02020603050405020304" pitchFamily="18" charset="0"/>
              </a:rPr>
              <a:t>    organisation structure                                direction                                     of way of expression</a:t>
            </a:r>
          </a:p>
          <a:p>
            <a:pPr marL="0" indent="0">
              <a:buNone/>
            </a:pPr>
            <a:r>
              <a:rPr lang="en-IN" sz="2200" dirty="0">
                <a:latin typeface="Times New Roman" panose="02020603050405020304" pitchFamily="18" charset="0"/>
                <a:cs typeface="Times New Roman" panose="02020603050405020304" pitchFamily="18" charset="0"/>
              </a:rPr>
              <a:t>                  Formal                                                 Downward                                  Oral communication</a:t>
            </a:r>
          </a:p>
          <a:p>
            <a:pPr marL="0" indent="0">
              <a:buNone/>
            </a:pPr>
            <a:r>
              <a:rPr lang="en-IN" sz="2200" dirty="0">
                <a:latin typeface="Times New Roman" panose="02020603050405020304" pitchFamily="18" charset="0"/>
                <a:cs typeface="Times New Roman" panose="02020603050405020304" pitchFamily="18" charset="0"/>
              </a:rPr>
              <a:t>                  Informal                                               Upward                                      Written communication</a:t>
            </a:r>
          </a:p>
          <a:p>
            <a:pPr marL="0" indent="0">
              <a:buNone/>
            </a:pPr>
            <a:r>
              <a:rPr lang="en-IN" sz="2200" dirty="0">
                <a:latin typeface="Times New Roman" panose="02020603050405020304" pitchFamily="18" charset="0"/>
                <a:cs typeface="Times New Roman" panose="02020603050405020304" pitchFamily="18" charset="0"/>
              </a:rPr>
              <a:t>                                                                               Horizontal                                  Gesture communication</a:t>
            </a:r>
          </a:p>
          <a:p>
            <a:pPr marL="0" indent="0">
              <a:buNone/>
            </a:pPr>
            <a:r>
              <a:rPr lang="en-IN" sz="2200" dirty="0">
                <a:latin typeface="Times New Roman" panose="02020603050405020304" pitchFamily="18" charset="0"/>
                <a:cs typeface="Times New Roman" panose="02020603050405020304" pitchFamily="18" charset="0"/>
              </a:rPr>
              <a:t>                                                                              Diagonal               </a:t>
            </a:r>
          </a:p>
        </p:txBody>
      </p:sp>
      <p:cxnSp>
        <p:nvCxnSpPr>
          <p:cNvPr id="5" name="Straight Connector 4">
            <a:extLst>
              <a:ext uri="{FF2B5EF4-FFF2-40B4-BE49-F238E27FC236}">
                <a16:creationId xmlns:a16="http://schemas.microsoft.com/office/drawing/2014/main" id="{A11A3B9E-DDDA-AB45-0516-48225499A7F3}"/>
              </a:ext>
            </a:extLst>
          </p:cNvPr>
          <p:cNvCxnSpPr/>
          <p:nvPr/>
        </p:nvCxnSpPr>
        <p:spPr>
          <a:xfrm>
            <a:off x="6096000" y="1920240"/>
            <a:ext cx="0" cy="426720"/>
          </a:xfrm>
          <a:prstGeom prst="line">
            <a:avLst/>
          </a:prstGeom>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a16="http://schemas.microsoft.com/office/drawing/2014/main" id="{24551EFF-F19A-20E7-49B9-C7AB1EF9765F}"/>
              </a:ext>
            </a:extLst>
          </p:cNvPr>
          <p:cNvCxnSpPr/>
          <p:nvPr/>
        </p:nvCxnSpPr>
        <p:spPr>
          <a:xfrm flipH="1">
            <a:off x="1656080" y="2316480"/>
            <a:ext cx="443992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227E94DC-EE00-3B58-9081-73F2BE808313}"/>
              </a:ext>
            </a:extLst>
          </p:cNvPr>
          <p:cNvCxnSpPr/>
          <p:nvPr/>
        </p:nvCxnSpPr>
        <p:spPr>
          <a:xfrm flipH="1">
            <a:off x="6096000" y="2316480"/>
            <a:ext cx="443992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0" name="Straight Arrow Connector 9">
            <a:extLst>
              <a:ext uri="{FF2B5EF4-FFF2-40B4-BE49-F238E27FC236}">
                <a16:creationId xmlns:a16="http://schemas.microsoft.com/office/drawing/2014/main" id="{251C38B4-789B-BB9B-A687-1DD1670B2A1B}"/>
              </a:ext>
            </a:extLst>
          </p:cNvPr>
          <p:cNvCxnSpPr/>
          <p:nvPr/>
        </p:nvCxnSpPr>
        <p:spPr>
          <a:xfrm>
            <a:off x="1656080" y="2316480"/>
            <a:ext cx="0" cy="49784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2" name="Straight Arrow Connector 11">
            <a:extLst>
              <a:ext uri="{FF2B5EF4-FFF2-40B4-BE49-F238E27FC236}">
                <a16:creationId xmlns:a16="http://schemas.microsoft.com/office/drawing/2014/main" id="{E995EF42-B42C-0F8A-96F9-EE2478AF057F}"/>
              </a:ext>
            </a:extLst>
          </p:cNvPr>
          <p:cNvCxnSpPr/>
          <p:nvPr/>
        </p:nvCxnSpPr>
        <p:spPr>
          <a:xfrm>
            <a:off x="6096000" y="2316480"/>
            <a:ext cx="0" cy="41656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3" name="Straight Arrow Connector 12">
            <a:extLst>
              <a:ext uri="{FF2B5EF4-FFF2-40B4-BE49-F238E27FC236}">
                <a16:creationId xmlns:a16="http://schemas.microsoft.com/office/drawing/2014/main" id="{F55D4540-99D9-3EEA-8CAE-5F35DA4E8BEB}"/>
              </a:ext>
            </a:extLst>
          </p:cNvPr>
          <p:cNvCxnSpPr/>
          <p:nvPr/>
        </p:nvCxnSpPr>
        <p:spPr>
          <a:xfrm>
            <a:off x="10535920" y="2316480"/>
            <a:ext cx="0" cy="41656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7" name="Straight Arrow Connector 26">
            <a:extLst>
              <a:ext uri="{FF2B5EF4-FFF2-40B4-BE49-F238E27FC236}">
                <a16:creationId xmlns:a16="http://schemas.microsoft.com/office/drawing/2014/main" id="{13F3B71B-2193-1B45-CEAB-538DB5B0383B}"/>
              </a:ext>
            </a:extLst>
          </p:cNvPr>
          <p:cNvCxnSpPr/>
          <p:nvPr/>
        </p:nvCxnSpPr>
        <p:spPr>
          <a:xfrm>
            <a:off x="5476240" y="3952240"/>
            <a:ext cx="355600"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96F28384-F973-6999-1EA2-EF3BD6763ADB}"/>
              </a:ext>
            </a:extLst>
          </p:cNvPr>
          <p:cNvCxnSpPr/>
          <p:nvPr/>
        </p:nvCxnSpPr>
        <p:spPr>
          <a:xfrm>
            <a:off x="5476240" y="3657600"/>
            <a:ext cx="0" cy="1544320"/>
          </a:xfrm>
          <a:prstGeom prst="line">
            <a:avLst/>
          </a:prstGeom>
        </p:spPr>
        <p:style>
          <a:lnRef idx="1">
            <a:schemeClr val="accent1"/>
          </a:lnRef>
          <a:fillRef idx="0">
            <a:schemeClr val="accent1"/>
          </a:fillRef>
          <a:effectRef idx="0">
            <a:schemeClr val="accent1"/>
          </a:effectRef>
          <a:fontRef idx="minor">
            <a:schemeClr val="tx1"/>
          </a:fontRef>
        </p:style>
      </p:cxnSp>
      <p:cxnSp>
        <p:nvCxnSpPr>
          <p:cNvPr id="34" name="Straight Arrow Connector 33">
            <a:extLst>
              <a:ext uri="{FF2B5EF4-FFF2-40B4-BE49-F238E27FC236}">
                <a16:creationId xmlns:a16="http://schemas.microsoft.com/office/drawing/2014/main" id="{2C068B68-653E-C0BB-5D81-EBC6E5100592}"/>
              </a:ext>
            </a:extLst>
          </p:cNvPr>
          <p:cNvCxnSpPr/>
          <p:nvPr/>
        </p:nvCxnSpPr>
        <p:spPr>
          <a:xfrm>
            <a:off x="5476240" y="4358640"/>
            <a:ext cx="355600"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6" name="Straight Arrow Connector 35">
            <a:extLst>
              <a:ext uri="{FF2B5EF4-FFF2-40B4-BE49-F238E27FC236}">
                <a16:creationId xmlns:a16="http://schemas.microsoft.com/office/drawing/2014/main" id="{BF596088-2CD6-9C9A-9CFF-10F4C0E06868}"/>
              </a:ext>
            </a:extLst>
          </p:cNvPr>
          <p:cNvCxnSpPr/>
          <p:nvPr/>
        </p:nvCxnSpPr>
        <p:spPr>
          <a:xfrm>
            <a:off x="5476240" y="4754880"/>
            <a:ext cx="355600"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8" name="Straight Arrow Connector 37">
            <a:extLst>
              <a:ext uri="{FF2B5EF4-FFF2-40B4-BE49-F238E27FC236}">
                <a16:creationId xmlns:a16="http://schemas.microsoft.com/office/drawing/2014/main" id="{2438D832-54D7-E9CF-E9C0-960C66E04D7A}"/>
              </a:ext>
            </a:extLst>
          </p:cNvPr>
          <p:cNvCxnSpPr/>
          <p:nvPr/>
        </p:nvCxnSpPr>
        <p:spPr>
          <a:xfrm>
            <a:off x="5476240" y="5201920"/>
            <a:ext cx="355600"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0" name="Straight Connector 39">
            <a:extLst>
              <a:ext uri="{FF2B5EF4-FFF2-40B4-BE49-F238E27FC236}">
                <a16:creationId xmlns:a16="http://schemas.microsoft.com/office/drawing/2014/main" id="{19AA47EB-71F0-C8D9-0928-758E60B82119}"/>
              </a:ext>
            </a:extLst>
          </p:cNvPr>
          <p:cNvCxnSpPr/>
          <p:nvPr/>
        </p:nvCxnSpPr>
        <p:spPr>
          <a:xfrm>
            <a:off x="9133840" y="3657600"/>
            <a:ext cx="0" cy="1097280"/>
          </a:xfrm>
          <a:prstGeom prst="line">
            <a:avLst/>
          </a:prstGeom>
        </p:spPr>
        <p:style>
          <a:lnRef idx="1">
            <a:schemeClr val="accent1"/>
          </a:lnRef>
          <a:fillRef idx="0">
            <a:schemeClr val="accent1"/>
          </a:fillRef>
          <a:effectRef idx="0">
            <a:schemeClr val="accent1"/>
          </a:effectRef>
          <a:fontRef idx="minor">
            <a:schemeClr val="tx1"/>
          </a:fontRef>
        </p:style>
      </p:cxnSp>
      <p:cxnSp>
        <p:nvCxnSpPr>
          <p:cNvPr id="42" name="Straight Arrow Connector 41">
            <a:extLst>
              <a:ext uri="{FF2B5EF4-FFF2-40B4-BE49-F238E27FC236}">
                <a16:creationId xmlns:a16="http://schemas.microsoft.com/office/drawing/2014/main" id="{266935F6-BCD0-356C-4FE2-A6A0A9662AF9}"/>
              </a:ext>
            </a:extLst>
          </p:cNvPr>
          <p:cNvCxnSpPr/>
          <p:nvPr/>
        </p:nvCxnSpPr>
        <p:spPr>
          <a:xfrm>
            <a:off x="9144000" y="4754880"/>
            <a:ext cx="294640"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4" name="Straight Arrow Connector 43">
            <a:extLst>
              <a:ext uri="{FF2B5EF4-FFF2-40B4-BE49-F238E27FC236}">
                <a16:creationId xmlns:a16="http://schemas.microsoft.com/office/drawing/2014/main" id="{8416F0E5-2891-3D7E-B239-6ED2F1AEC456}"/>
              </a:ext>
            </a:extLst>
          </p:cNvPr>
          <p:cNvCxnSpPr/>
          <p:nvPr/>
        </p:nvCxnSpPr>
        <p:spPr>
          <a:xfrm>
            <a:off x="9133840" y="3942080"/>
            <a:ext cx="335280"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6" name="Straight Arrow Connector 45">
            <a:extLst>
              <a:ext uri="{FF2B5EF4-FFF2-40B4-BE49-F238E27FC236}">
                <a16:creationId xmlns:a16="http://schemas.microsoft.com/office/drawing/2014/main" id="{FB82C87B-FFA0-4AEE-8279-43059BF97CFD}"/>
              </a:ext>
            </a:extLst>
          </p:cNvPr>
          <p:cNvCxnSpPr/>
          <p:nvPr/>
        </p:nvCxnSpPr>
        <p:spPr>
          <a:xfrm>
            <a:off x="9133840" y="4358640"/>
            <a:ext cx="304800"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8" name="Straight Connector 47">
            <a:extLst>
              <a:ext uri="{FF2B5EF4-FFF2-40B4-BE49-F238E27FC236}">
                <a16:creationId xmlns:a16="http://schemas.microsoft.com/office/drawing/2014/main" id="{86A2915F-2AB9-D91E-FBBB-CE12034F6085}"/>
              </a:ext>
            </a:extLst>
          </p:cNvPr>
          <p:cNvCxnSpPr/>
          <p:nvPr/>
        </p:nvCxnSpPr>
        <p:spPr>
          <a:xfrm>
            <a:off x="1310640" y="3566160"/>
            <a:ext cx="0" cy="792480"/>
          </a:xfrm>
          <a:prstGeom prst="line">
            <a:avLst/>
          </a:prstGeom>
        </p:spPr>
        <p:style>
          <a:lnRef idx="1">
            <a:schemeClr val="accent1"/>
          </a:lnRef>
          <a:fillRef idx="0">
            <a:schemeClr val="accent1"/>
          </a:fillRef>
          <a:effectRef idx="0">
            <a:schemeClr val="accent1"/>
          </a:effectRef>
          <a:fontRef idx="minor">
            <a:schemeClr val="tx1"/>
          </a:fontRef>
        </p:style>
      </p:cxnSp>
      <p:cxnSp>
        <p:nvCxnSpPr>
          <p:cNvPr id="50" name="Straight Arrow Connector 49">
            <a:extLst>
              <a:ext uri="{FF2B5EF4-FFF2-40B4-BE49-F238E27FC236}">
                <a16:creationId xmlns:a16="http://schemas.microsoft.com/office/drawing/2014/main" id="{D31B5A34-DD98-FD27-A3A1-BBB3889478FD}"/>
              </a:ext>
            </a:extLst>
          </p:cNvPr>
          <p:cNvCxnSpPr/>
          <p:nvPr/>
        </p:nvCxnSpPr>
        <p:spPr>
          <a:xfrm>
            <a:off x="1300480" y="3860800"/>
            <a:ext cx="355600"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52" name="Straight Arrow Connector 51">
            <a:extLst>
              <a:ext uri="{FF2B5EF4-FFF2-40B4-BE49-F238E27FC236}">
                <a16:creationId xmlns:a16="http://schemas.microsoft.com/office/drawing/2014/main" id="{1DBD01B4-2F62-B551-0083-8FAF939DBA8C}"/>
              </a:ext>
            </a:extLst>
          </p:cNvPr>
          <p:cNvCxnSpPr/>
          <p:nvPr/>
        </p:nvCxnSpPr>
        <p:spPr>
          <a:xfrm>
            <a:off x="1310640" y="4358640"/>
            <a:ext cx="345440"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5517032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1B0FEBAE-C116-9B72-2E04-79E5A30A86FE}"/>
              </a:ext>
            </a:extLst>
          </p:cNvPr>
          <p:cNvSpPr>
            <a:spLocks noGrp="1"/>
          </p:cNvSpPr>
          <p:nvPr>
            <p:ph idx="1"/>
          </p:nvPr>
        </p:nvSpPr>
        <p:spPr>
          <a:xfrm>
            <a:off x="335280" y="1686560"/>
            <a:ext cx="11856720" cy="4744403"/>
          </a:xfrm>
        </p:spPr>
        <p:txBody>
          <a:bodyPr>
            <a:normAutofit/>
          </a:bodyPr>
          <a:lstStyle/>
          <a:p>
            <a:pPr marL="0" indent="0">
              <a:buNone/>
            </a:pPr>
            <a:r>
              <a:rPr lang="en-US" sz="2200" b="1" dirty="0">
                <a:latin typeface="Times New Roman" panose="02020603050405020304" pitchFamily="18" charset="0"/>
                <a:cs typeface="Times New Roman" panose="02020603050405020304" pitchFamily="18" charset="0"/>
              </a:rPr>
              <a:t>1. ON THE BASIS OF ORGANISATIONAL STRUCTURE: </a:t>
            </a:r>
          </a:p>
          <a:p>
            <a:pPr marL="0" indent="0">
              <a:buNone/>
            </a:pPr>
            <a:r>
              <a:rPr lang="en-US" sz="2000" b="1" dirty="0">
                <a:latin typeface="Times New Roman" panose="02020603050405020304" pitchFamily="18" charset="0"/>
                <a:cs typeface="Times New Roman" panose="02020603050405020304" pitchFamily="18" charset="0"/>
              </a:rPr>
              <a:t>FORMAL COMMUNICATION: </a:t>
            </a:r>
            <a:r>
              <a:rPr lang="en-US" sz="2000" dirty="0">
                <a:latin typeface="Times New Roman" panose="02020603050405020304" pitchFamily="18" charset="0"/>
                <a:cs typeface="Times New Roman" panose="02020603050405020304" pitchFamily="18" charset="0"/>
              </a:rPr>
              <a:t>Formal communication means official communication in an organisation.</a:t>
            </a:r>
          </a:p>
          <a:p>
            <a:r>
              <a:rPr lang="en-US" sz="2000" dirty="0">
                <a:latin typeface="Times New Roman" panose="02020603050405020304" pitchFamily="18" charset="0"/>
                <a:cs typeface="Times New Roman" panose="02020603050405020304" pitchFamily="18" charset="0"/>
              </a:rPr>
              <a:t>It follows the chain of command – from boss to worker, worker to boss, and between departments according to the organisational hierarchy.</a:t>
            </a:r>
          </a:p>
          <a:p>
            <a:r>
              <a:rPr lang="en-US" sz="2000" dirty="0">
                <a:latin typeface="Times New Roman" panose="02020603050405020304" pitchFamily="18" charset="0"/>
                <a:cs typeface="Times New Roman" panose="02020603050405020304" pitchFamily="18" charset="0"/>
              </a:rPr>
              <a:t>It uses fixed, approved channels like managers, supervisors, department heads, etc.</a:t>
            </a:r>
          </a:p>
          <a:p>
            <a:r>
              <a:rPr lang="en-US" sz="2000" dirty="0">
                <a:latin typeface="Times New Roman" panose="02020603050405020304" pitchFamily="18" charset="0"/>
                <a:cs typeface="Times New Roman" panose="02020603050405020304" pitchFamily="18" charset="0"/>
              </a:rPr>
              <a:t>It is usually planned and systematic so that information reaches the right person correctly, completely and on time.</a:t>
            </a:r>
          </a:p>
          <a:p>
            <a:r>
              <a:rPr lang="en-US" sz="2000" dirty="0">
                <a:latin typeface="Times New Roman" panose="02020603050405020304" pitchFamily="18" charset="0"/>
                <a:cs typeface="Times New Roman" panose="02020603050405020304" pitchFamily="18" charset="0"/>
              </a:rPr>
              <a:t>It can be written (memos, reports, circulars, policies, e-mails) or oral (meetings, speeches, official phone calls).</a:t>
            </a:r>
          </a:p>
          <a:p>
            <a:r>
              <a:rPr lang="en-US" sz="2000" dirty="0">
                <a:latin typeface="Times New Roman" panose="02020603050405020304" pitchFamily="18" charset="0"/>
                <a:cs typeface="Times New Roman" panose="02020603050405020304" pitchFamily="18" charset="0"/>
              </a:rPr>
              <a:t>Many organizations keep records of this communication, like minutes of meetings or copies of letters.</a:t>
            </a:r>
          </a:p>
          <a:p>
            <a:r>
              <a:rPr lang="en-US" sz="2000" dirty="0">
                <a:latin typeface="Times New Roman" panose="02020603050405020304" pitchFamily="18" charset="0"/>
                <a:cs typeface="Times New Roman" panose="02020603050405020304" pitchFamily="18" charset="0"/>
              </a:rPr>
              <a:t>So, a formal communication network is the official path through which information flows inside the organisation.</a:t>
            </a:r>
          </a:p>
          <a:p>
            <a:pPr marL="0" indent="0">
              <a:buNone/>
            </a:pPr>
            <a:endParaRPr lang="en-IN" dirty="0"/>
          </a:p>
        </p:txBody>
      </p:sp>
    </p:spTree>
    <p:extLst>
      <p:ext uri="{BB962C8B-B14F-4D97-AF65-F5344CB8AC3E}">
        <p14:creationId xmlns:p14="http://schemas.microsoft.com/office/powerpoint/2010/main" val="223760791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30A60EE-0132-6706-A19F-72C6CC71407E}"/>
              </a:ext>
            </a:extLst>
          </p:cNvPr>
          <p:cNvSpPr>
            <a:spLocks noGrp="1"/>
          </p:cNvSpPr>
          <p:nvPr>
            <p:ph idx="1"/>
          </p:nvPr>
        </p:nvSpPr>
        <p:spPr>
          <a:xfrm>
            <a:off x="416560" y="1422400"/>
            <a:ext cx="11318240" cy="5242560"/>
          </a:xfrm>
        </p:spPr>
        <p:txBody>
          <a:bodyPr>
            <a:normAutofit fontScale="92500"/>
          </a:bodyPr>
          <a:lstStyle/>
          <a:p>
            <a:pPr marL="0" indent="0">
              <a:buNone/>
              <a:tabLst>
                <a:tab pos="2600325" algn="l"/>
              </a:tabLst>
            </a:pPr>
            <a:r>
              <a:rPr lang="en-US" sz="2600" b="1" dirty="0">
                <a:latin typeface="Times New Roman" panose="02020603050405020304" pitchFamily="18" charset="0"/>
                <a:cs typeface="Times New Roman" panose="02020603050405020304" pitchFamily="18" charset="0"/>
              </a:rPr>
              <a:t>MEANING OF COMMUNICATION</a:t>
            </a:r>
          </a:p>
          <a:p>
            <a:r>
              <a:rPr lang="en-US" sz="2400" dirty="0">
                <a:latin typeface="Times New Roman" panose="02020603050405020304" pitchFamily="18" charset="0"/>
                <a:cs typeface="Times New Roman" panose="02020603050405020304" pitchFamily="18" charset="0"/>
              </a:rPr>
              <a:t>The term 'communication' is derived from the Latin word ‘</a:t>
            </a:r>
            <a:r>
              <a:rPr lang="en-US" sz="2400" dirty="0" err="1">
                <a:latin typeface="Times New Roman" panose="02020603050405020304" pitchFamily="18" charset="0"/>
                <a:cs typeface="Times New Roman" panose="02020603050405020304" pitchFamily="18" charset="0"/>
              </a:rPr>
              <a:t>communicare</a:t>
            </a:r>
            <a:r>
              <a:rPr lang="en-US" sz="2400" dirty="0">
                <a:latin typeface="Times New Roman" panose="02020603050405020304" pitchFamily="18" charset="0"/>
                <a:cs typeface="Times New Roman" panose="02020603050405020304" pitchFamily="18" charset="0"/>
              </a:rPr>
              <a:t>’ which refers to sharing, contributing, informing, popularizing and spreading.</a:t>
            </a:r>
          </a:p>
          <a:p>
            <a:r>
              <a:rPr lang="en-US" sz="2400" dirty="0">
                <a:latin typeface="Times New Roman" panose="02020603050405020304" pitchFamily="18" charset="0"/>
                <a:cs typeface="Times New Roman" panose="02020603050405020304" pitchFamily="18" charset="0"/>
              </a:rPr>
              <a:t>Communication can be expressed as a process in which individuals (two or more) share their views, suggestions, evidences, thoughts and feelings. The individuals involved in this process are known as sender and receiver. </a:t>
            </a:r>
          </a:p>
          <a:p>
            <a:r>
              <a:rPr lang="en-US" sz="2400" dirty="0">
                <a:latin typeface="Times New Roman" panose="02020603050405020304" pitchFamily="18" charset="0"/>
                <a:cs typeface="Times New Roman" panose="02020603050405020304" pitchFamily="18" charset="0"/>
              </a:rPr>
              <a:t>Communication enables sharing of information and mutual understanding among individuals at the same or different levels. In organizations, communication is essential for assigning work, controlling activities, and helping employees achieve both personal and organizational goals.</a:t>
            </a:r>
          </a:p>
          <a:p>
            <a:pPr marL="0" indent="0">
              <a:buNone/>
            </a:pPr>
            <a:r>
              <a:rPr lang="en-US" sz="2600" b="1" dirty="0">
                <a:latin typeface="Times New Roman" panose="02020603050405020304" pitchFamily="18" charset="0"/>
                <a:cs typeface="Times New Roman" panose="02020603050405020304" pitchFamily="18" charset="0"/>
              </a:rPr>
              <a:t>DEFINITION OF COMMUNICATION</a:t>
            </a:r>
          </a:p>
          <a:p>
            <a:pPr>
              <a:buFont typeface="Wingdings" panose="05000000000000000000" pitchFamily="2" charset="2"/>
              <a:buChar char="Ø"/>
            </a:pPr>
            <a:r>
              <a:rPr lang="en-US" sz="2400" b="1" dirty="0">
                <a:latin typeface="Times New Roman" panose="02020603050405020304" pitchFamily="18" charset="0"/>
                <a:cs typeface="Times New Roman" panose="02020603050405020304" pitchFamily="18" charset="0"/>
              </a:rPr>
              <a:t>According to Newman and Summer, </a:t>
            </a:r>
            <a:r>
              <a:rPr lang="en-US" sz="2400" dirty="0">
                <a:latin typeface="Times New Roman" panose="02020603050405020304" pitchFamily="18" charset="0"/>
                <a:cs typeface="Times New Roman" panose="02020603050405020304" pitchFamily="18" charset="0"/>
              </a:rPr>
              <a:t>"Communication is an exchange of facts, ideas, opinions or emotions by two or more persons". </a:t>
            </a:r>
          </a:p>
          <a:p>
            <a:pPr>
              <a:buFont typeface="Wingdings" panose="05000000000000000000" pitchFamily="2" charset="2"/>
              <a:buChar char="Ø"/>
            </a:pPr>
            <a:r>
              <a:rPr lang="en-US" sz="2400" b="1" dirty="0">
                <a:latin typeface="Times New Roman" panose="02020603050405020304" pitchFamily="18" charset="0"/>
                <a:cs typeface="Times New Roman" panose="02020603050405020304" pitchFamily="18" charset="0"/>
              </a:rPr>
              <a:t>According to Keith Davis, </a:t>
            </a:r>
            <a:r>
              <a:rPr lang="en-US" sz="2400" dirty="0">
                <a:latin typeface="Times New Roman" panose="02020603050405020304" pitchFamily="18" charset="0"/>
                <a:cs typeface="Times New Roman" panose="02020603050405020304" pitchFamily="18" charset="0"/>
              </a:rPr>
              <a:t>"Communications is a process of passing information and understanding from one person to another</a:t>
            </a:r>
            <a:r>
              <a:rPr lang="en-US" sz="2400" dirty="0"/>
              <a:t>". </a:t>
            </a:r>
            <a:endParaRPr lang="en-IN" sz="2400"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80980647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85E46E82-0179-F36F-09F3-C4AFCB41E827}"/>
              </a:ext>
            </a:extLst>
          </p:cNvPr>
          <p:cNvSpPr>
            <a:spLocks noGrp="1"/>
          </p:cNvSpPr>
          <p:nvPr>
            <p:ph idx="1"/>
          </p:nvPr>
        </p:nvSpPr>
        <p:spPr>
          <a:xfrm>
            <a:off x="325120" y="1808480"/>
            <a:ext cx="11541760" cy="5049520"/>
          </a:xfrm>
        </p:spPr>
        <p:txBody>
          <a:bodyPr>
            <a:normAutofit/>
          </a:bodyPr>
          <a:lstStyle/>
          <a:p>
            <a:pPr marL="0" indent="0">
              <a:buNone/>
            </a:pPr>
            <a:r>
              <a:rPr lang="en-US" sz="2000" b="1" dirty="0">
                <a:latin typeface="Times New Roman" panose="02020603050405020304" pitchFamily="18" charset="0"/>
                <a:cs typeface="Times New Roman" panose="02020603050405020304" pitchFamily="18" charset="0"/>
              </a:rPr>
              <a:t>INFORMAL COMMUNICATION: </a:t>
            </a:r>
            <a:r>
              <a:rPr lang="en-US" sz="2000" dirty="0">
                <a:latin typeface="Times New Roman" panose="02020603050405020304" pitchFamily="18" charset="0"/>
                <a:cs typeface="Times New Roman" panose="02020603050405020304" pitchFamily="18" charset="0"/>
              </a:rPr>
              <a:t>Informal communication is the unofficial communication in an organisation.</a:t>
            </a:r>
          </a:p>
          <a:p>
            <a:r>
              <a:rPr lang="en-US" sz="2000" dirty="0">
                <a:latin typeface="Times New Roman" panose="02020603050405020304" pitchFamily="18" charset="0"/>
                <a:cs typeface="Times New Roman" panose="02020603050405020304" pitchFamily="18" charset="0"/>
              </a:rPr>
              <a:t>It does not follow the chain of command. Anyone can talk to anyone – for example, the general manager may directly talk to workers at the lowest level.</a:t>
            </a:r>
          </a:p>
          <a:p>
            <a:r>
              <a:rPr lang="en-US" sz="2000" dirty="0">
                <a:latin typeface="Times New Roman" panose="02020603050405020304" pitchFamily="18" charset="0"/>
                <a:cs typeface="Times New Roman" panose="02020603050405020304" pitchFamily="18" charset="0"/>
              </a:rPr>
              <a:t>It grows naturally from friendship and personal relationships among employees who meet and talk daily. Small groups are formed and they share news, opinions and rumours.</a:t>
            </a:r>
          </a:p>
          <a:p>
            <a:r>
              <a:rPr lang="en-US" sz="2000" dirty="0">
                <a:latin typeface="Times New Roman" panose="02020603050405020304" pitchFamily="18" charset="0"/>
                <a:cs typeface="Times New Roman" panose="02020603050405020304" pitchFamily="18" charset="0"/>
              </a:rPr>
              <a:t>This type of communication is mostly oral (chatting in canteen, corridor talks, phone calls), but can also be written through WhatsApp, SMS, personal emails, social media, </a:t>
            </a:r>
            <a:r>
              <a:rPr lang="en-US" sz="2000" dirty="0" err="1">
                <a:latin typeface="Times New Roman" panose="02020603050405020304" pitchFamily="18" charset="0"/>
                <a:cs typeface="Times New Roman" panose="02020603050405020304" pitchFamily="18" charset="0"/>
              </a:rPr>
              <a:t>etc</a:t>
            </a:r>
            <a:endParaRPr lang="en-US" sz="2000" dirty="0">
              <a:latin typeface="Times New Roman" panose="02020603050405020304" pitchFamily="18" charset="0"/>
              <a:cs typeface="Times New Roman" panose="02020603050405020304" pitchFamily="18" charset="0"/>
            </a:endParaRPr>
          </a:p>
          <a:p>
            <a:r>
              <a:rPr lang="en-US" sz="2000" dirty="0">
                <a:latin typeface="Times New Roman" panose="02020603050405020304" pitchFamily="18" charset="0"/>
                <a:cs typeface="Times New Roman" panose="02020603050405020304" pitchFamily="18" charset="0"/>
              </a:rPr>
              <a:t>It is called grapevine because information spreads quickly and informally from one person to another in all directions.</a:t>
            </a:r>
          </a:p>
          <a:p>
            <a:pPr marL="0" indent="0">
              <a:buNone/>
            </a:pPr>
            <a:endParaRPr lang="en-IN" b="1" dirty="0"/>
          </a:p>
        </p:txBody>
      </p:sp>
    </p:spTree>
    <p:extLst>
      <p:ext uri="{BB962C8B-B14F-4D97-AF65-F5344CB8AC3E}">
        <p14:creationId xmlns:p14="http://schemas.microsoft.com/office/powerpoint/2010/main" val="121971379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5B5D189F-60D6-81FE-9FC0-6F2725737920}"/>
              </a:ext>
            </a:extLst>
          </p:cNvPr>
          <p:cNvSpPr>
            <a:spLocks noGrp="1"/>
          </p:cNvSpPr>
          <p:nvPr>
            <p:ph idx="1"/>
          </p:nvPr>
        </p:nvSpPr>
        <p:spPr>
          <a:xfrm>
            <a:off x="497840" y="1605280"/>
            <a:ext cx="11419840" cy="4998720"/>
          </a:xfrm>
        </p:spPr>
        <p:txBody>
          <a:bodyPr>
            <a:normAutofit fontScale="92500" lnSpcReduction="10000"/>
          </a:bodyPr>
          <a:lstStyle/>
          <a:p>
            <a:pPr marL="0" indent="0">
              <a:buNone/>
            </a:pPr>
            <a:r>
              <a:rPr lang="en-US" sz="2400" b="1" dirty="0">
                <a:latin typeface="Times New Roman" panose="02020603050405020304" pitchFamily="18" charset="0"/>
                <a:cs typeface="Times New Roman" panose="02020603050405020304" pitchFamily="18" charset="0"/>
              </a:rPr>
              <a:t>2. ON THE BASIS OF DIRECTIONS:</a:t>
            </a:r>
          </a:p>
          <a:p>
            <a:pPr marL="0" indent="0">
              <a:buNone/>
            </a:pPr>
            <a:r>
              <a:rPr lang="en-US" sz="2200" b="1" dirty="0">
                <a:latin typeface="Times New Roman" panose="02020603050405020304" pitchFamily="18" charset="0"/>
                <a:cs typeface="Times New Roman" panose="02020603050405020304" pitchFamily="18" charset="0"/>
              </a:rPr>
              <a:t>UPWARD COMMUNICATION: </a:t>
            </a:r>
            <a:r>
              <a:rPr lang="en-US" sz="2200" dirty="0">
                <a:latin typeface="Times New Roman" panose="02020603050405020304" pitchFamily="18" charset="0"/>
                <a:cs typeface="Times New Roman" panose="02020603050405020304" pitchFamily="18" charset="0"/>
              </a:rPr>
              <a:t>Upward communication means messages moving from lower level to higher level in the organisation.</a:t>
            </a:r>
          </a:p>
          <a:p>
            <a:r>
              <a:rPr lang="en-US" sz="2200" dirty="0">
                <a:latin typeface="Times New Roman" panose="02020603050405020304" pitchFamily="18" charset="0"/>
                <a:cs typeface="Times New Roman" panose="02020603050405020304" pitchFamily="18" charset="0"/>
              </a:rPr>
              <a:t>It starts from workers and junior staff, goes through supervisors and middle managers, and finally reaches top management. It is the opposite of downward communication.</a:t>
            </a:r>
          </a:p>
          <a:p>
            <a:r>
              <a:rPr lang="en-US" sz="2200" dirty="0">
                <a:latin typeface="Times New Roman" panose="02020603050405020304" pitchFamily="18" charset="0"/>
                <a:cs typeface="Times New Roman" panose="02020603050405020304" pitchFamily="18" charset="0"/>
              </a:rPr>
              <a:t>Companies that follow a democratic and participative style encourage upward communication. They use many methods like: suggestion boxes and systems, open-door policy (employees can directly meet the boss), group meetings and counselling, </a:t>
            </a:r>
            <a:r>
              <a:rPr lang="en-US" sz="2200" dirty="0" err="1">
                <a:latin typeface="Times New Roman" panose="02020603050405020304" pitchFamily="18" charset="0"/>
                <a:cs typeface="Times New Roman" panose="02020603050405020304" pitchFamily="18" charset="0"/>
              </a:rPr>
              <a:t>etc</a:t>
            </a:r>
            <a:endParaRPr lang="en-US" sz="2200" dirty="0">
              <a:latin typeface="Times New Roman" panose="02020603050405020304" pitchFamily="18" charset="0"/>
              <a:cs typeface="Times New Roman" panose="02020603050405020304" pitchFamily="18" charset="0"/>
            </a:endParaRPr>
          </a:p>
          <a:p>
            <a:r>
              <a:rPr lang="en-US" sz="2200" dirty="0">
                <a:latin typeface="Times New Roman" panose="02020603050405020304" pitchFamily="18" charset="0"/>
                <a:cs typeface="Times New Roman" panose="02020603050405020304" pitchFamily="18" charset="0"/>
              </a:rPr>
              <a:t>Upward communication has two main forms:</a:t>
            </a:r>
          </a:p>
          <a:p>
            <a:r>
              <a:rPr lang="en-US" sz="2200" b="1" dirty="0">
                <a:latin typeface="Times New Roman" panose="02020603050405020304" pitchFamily="18" charset="0"/>
                <a:cs typeface="Times New Roman" panose="02020603050405020304" pitchFamily="18" charset="0"/>
              </a:rPr>
              <a:t>Feedback of Information: </a:t>
            </a:r>
            <a:r>
              <a:rPr lang="en-US" sz="2200" dirty="0">
                <a:latin typeface="Times New Roman" panose="02020603050405020304" pitchFamily="18" charset="0"/>
                <a:cs typeface="Times New Roman" panose="02020603050405020304" pitchFamily="18" charset="0"/>
              </a:rPr>
              <a:t>Here, employees send a message as a reply to what management has said earlier.</a:t>
            </a:r>
          </a:p>
          <a:p>
            <a:pPr marL="0" indent="0">
              <a:buNone/>
            </a:pPr>
            <a:r>
              <a:rPr lang="en-US" sz="2200" dirty="0">
                <a:latin typeface="Times New Roman" panose="02020603050405020304" pitchFamily="18" charset="0"/>
                <a:cs typeface="Times New Roman" panose="02020603050405020304" pitchFamily="18" charset="0"/>
              </a:rPr>
              <a:t>    Example: Workers send a report to management after receiving instructions.</a:t>
            </a:r>
          </a:p>
          <a:p>
            <a:r>
              <a:rPr lang="en-US" sz="2200" b="1" dirty="0">
                <a:latin typeface="Times New Roman" panose="02020603050405020304" pitchFamily="18" charset="0"/>
                <a:cs typeface="Times New Roman" panose="02020603050405020304" pitchFamily="18" charset="0"/>
              </a:rPr>
              <a:t>Voluntary Communication: </a:t>
            </a:r>
            <a:r>
              <a:rPr lang="en-US" sz="2200" dirty="0">
                <a:latin typeface="Times New Roman" panose="02020603050405020304" pitchFamily="18" charset="0"/>
                <a:cs typeface="Times New Roman" panose="02020603050405020304" pitchFamily="18" charset="0"/>
              </a:rPr>
              <a:t>Here, employees on their own send messages to management. They share their opinions, suggestions, complaints, problems, disagreements, feedback, etc., even if management did not ask first.</a:t>
            </a:r>
          </a:p>
          <a:p>
            <a:endParaRPr lang="en-US" dirty="0">
              <a:latin typeface="Times New Roman" panose="02020603050405020304" pitchFamily="18" charset="0"/>
              <a:cs typeface="Times New Roman" panose="02020603050405020304" pitchFamily="18" charset="0"/>
            </a:endParaRPr>
          </a:p>
          <a:p>
            <a:pPr marL="0" indent="0">
              <a:buNone/>
            </a:pPr>
            <a:endParaRPr lang="en-US" dirty="0">
              <a:latin typeface="Times New Roman" panose="02020603050405020304" pitchFamily="18" charset="0"/>
              <a:cs typeface="Times New Roman" panose="02020603050405020304" pitchFamily="18" charset="0"/>
            </a:endParaRPr>
          </a:p>
          <a:p>
            <a:pPr marL="0" indent="0">
              <a:buNone/>
            </a:pPr>
            <a:endParaRPr lang="en-IN" dirty="0"/>
          </a:p>
        </p:txBody>
      </p:sp>
    </p:spTree>
    <p:extLst>
      <p:ext uri="{BB962C8B-B14F-4D97-AF65-F5344CB8AC3E}">
        <p14:creationId xmlns:p14="http://schemas.microsoft.com/office/powerpoint/2010/main" val="359261664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2B89BEE7-8902-D8B3-6013-BA1D6A8231CB}"/>
              </a:ext>
            </a:extLst>
          </p:cNvPr>
          <p:cNvSpPr>
            <a:spLocks noGrp="1"/>
          </p:cNvSpPr>
          <p:nvPr>
            <p:ph idx="1"/>
          </p:nvPr>
        </p:nvSpPr>
        <p:spPr>
          <a:xfrm>
            <a:off x="695960" y="1805305"/>
            <a:ext cx="10515600" cy="4351338"/>
          </a:xfrm>
        </p:spPr>
        <p:txBody>
          <a:bodyPr>
            <a:noAutofit/>
          </a:bodyPr>
          <a:lstStyle/>
          <a:p>
            <a:pPr marL="0" indent="0">
              <a:buNone/>
            </a:pPr>
            <a:r>
              <a:rPr lang="en-US" sz="2000" b="1" dirty="0">
                <a:latin typeface="Times New Roman" panose="02020603050405020304" pitchFamily="18" charset="0"/>
                <a:cs typeface="Times New Roman" panose="02020603050405020304" pitchFamily="18" charset="0"/>
              </a:rPr>
              <a:t>DOWNWARD COMMUNICATION: </a:t>
            </a:r>
            <a:r>
              <a:rPr lang="en-US" sz="2000" dirty="0">
                <a:latin typeface="Times New Roman" panose="02020603050405020304" pitchFamily="18" charset="0"/>
                <a:cs typeface="Times New Roman" panose="02020603050405020304" pitchFamily="18" charset="0"/>
              </a:rPr>
              <a:t>Downward communication is the flow of information from the higher levels of management to the lower levels in an organisation. </a:t>
            </a:r>
          </a:p>
          <a:p>
            <a:r>
              <a:rPr lang="en-US" sz="2000" dirty="0">
                <a:latin typeface="Times New Roman" panose="02020603050405020304" pitchFamily="18" charset="0"/>
                <a:cs typeface="Times New Roman" panose="02020603050405020304" pitchFamily="18" charset="0"/>
              </a:rPr>
              <a:t>It starts from the top management such as the CEO, directors or general manager and moves downwards to middle managers, supervisors and finally to the employees. </a:t>
            </a:r>
          </a:p>
          <a:p>
            <a:r>
              <a:rPr lang="en-US" sz="2000" dirty="0">
                <a:latin typeface="Times New Roman" panose="02020603050405020304" pitchFamily="18" charset="0"/>
                <a:cs typeface="Times New Roman" panose="02020603050405020304" pitchFamily="18" charset="0"/>
              </a:rPr>
              <a:t>This type of communication is the reverse of upward communication and strictly follows the chain of command.</a:t>
            </a:r>
          </a:p>
          <a:p>
            <a:r>
              <a:rPr lang="en-US" sz="2000" dirty="0">
                <a:latin typeface="Times New Roman" panose="02020603050405020304" pitchFamily="18" charset="0"/>
                <a:cs typeface="Times New Roman" panose="02020603050405020304" pitchFamily="18" charset="0"/>
              </a:rPr>
              <a:t>For example, information can move from head office to different branches, from divisional head to unit heads, from managers to supervisors, and from supervisors to workers.</a:t>
            </a:r>
          </a:p>
          <a:p>
            <a:r>
              <a:rPr lang="en-US" sz="2000" dirty="0">
                <a:latin typeface="Times New Roman" panose="02020603050405020304" pitchFamily="18" charset="0"/>
                <a:cs typeface="Times New Roman" panose="02020603050405020304" pitchFamily="18" charset="0"/>
              </a:rPr>
              <a:t>Downward communication is mainly used to give instructions, share information and explain organisational goals. </a:t>
            </a:r>
          </a:p>
          <a:p>
            <a:r>
              <a:rPr lang="en-US" sz="2000" dirty="0">
                <a:latin typeface="Times New Roman" panose="02020603050405020304" pitchFamily="18" charset="0"/>
                <a:cs typeface="Times New Roman" panose="02020603050405020304" pitchFamily="18" charset="0"/>
              </a:rPr>
              <a:t>Through this, superiors inform subordinates about what work has to be done, how it should be done and why it is important.</a:t>
            </a:r>
          </a:p>
          <a:p>
            <a:r>
              <a:rPr lang="en-US" sz="2000" dirty="0">
                <a:latin typeface="Times New Roman" panose="02020603050405020304" pitchFamily="18" charset="0"/>
                <a:cs typeface="Times New Roman" panose="02020603050405020304" pitchFamily="18" charset="0"/>
              </a:rPr>
              <a:t>It helps in providing clarity, discipline and coordination, but if overused without feedback, it can become one-way and may lead to misunderstanding.</a:t>
            </a:r>
            <a:endParaRPr lang="en-IN"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54217314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0C28CCF1-78C3-B54A-4B9F-8B9A22E22935}"/>
              </a:ext>
            </a:extLst>
          </p:cNvPr>
          <p:cNvSpPr>
            <a:spLocks noGrp="1"/>
          </p:cNvSpPr>
          <p:nvPr>
            <p:ph idx="1"/>
          </p:nvPr>
        </p:nvSpPr>
        <p:spPr/>
        <p:txBody>
          <a:bodyPr>
            <a:noAutofit/>
          </a:bodyPr>
          <a:lstStyle/>
          <a:p>
            <a:pPr marL="0" indent="0">
              <a:buNone/>
            </a:pPr>
            <a:r>
              <a:rPr lang="en-US" sz="2000" b="1" dirty="0">
                <a:latin typeface="Times New Roman" panose="02020603050405020304" pitchFamily="18" charset="0"/>
                <a:cs typeface="Times New Roman" panose="02020603050405020304" pitchFamily="18" charset="0"/>
              </a:rPr>
              <a:t>HORIZONTAL COMMUNICATION: </a:t>
            </a:r>
            <a:r>
              <a:rPr lang="en-US" sz="2000" dirty="0">
                <a:latin typeface="Times New Roman" panose="02020603050405020304" pitchFamily="18" charset="0"/>
                <a:cs typeface="Times New Roman" panose="02020603050405020304" pitchFamily="18" charset="0"/>
              </a:rPr>
              <a:t>Lateral or horizontal communication means communication between people who are on the same level in the organisation. </a:t>
            </a:r>
          </a:p>
          <a:p>
            <a:r>
              <a:rPr lang="en-US" sz="2000" dirty="0">
                <a:latin typeface="Times New Roman" panose="02020603050405020304" pitchFamily="18" charset="0"/>
                <a:cs typeface="Times New Roman" panose="02020603050405020304" pitchFamily="18" charset="0"/>
              </a:rPr>
              <a:t>There is no superior–subordinate relationship here. </a:t>
            </a:r>
          </a:p>
          <a:p>
            <a:r>
              <a:rPr lang="en-US" sz="2000" dirty="0">
                <a:latin typeface="Times New Roman" panose="02020603050405020304" pitchFamily="18" charset="0"/>
                <a:cs typeface="Times New Roman" panose="02020603050405020304" pitchFamily="18" charset="0"/>
              </a:rPr>
              <a:t>It can be communication between different departments at the same level (e.g., Marketing Manager and Production Manager) or between employees of the same department (e.g., two HR executives).</a:t>
            </a:r>
          </a:p>
          <a:p>
            <a:r>
              <a:rPr lang="en-US" sz="2000" dirty="0">
                <a:latin typeface="Times New Roman" panose="02020603050405020304" pitchFamily="18" charset="0"/>
                <a:cs typeface="Times New Roman" panose="02020603050405020304" pitchFamily="18" charset="0"/>
              </a:rPr>
              <a:t>The main purpose of horizontal communication is to maintain coordination between different but related activities of various departments. </a:t>
            </a:r>
          </a:p>
          <a:p>
            <a:r>
              <a:rPr lang="en-US" sz="2000" dirty="0">
                <a:latin typeface="Times New Roman" panose="02020603050405020304" pitchFamily="18" charset="0"/>
                <a:cs typeface="Times New Roman" panose="02020603050405020304" pitchFamily="18" charset="0"/>
              </a:rPr>
              <a:t>For example, the production department and sales department need to share information so that goods produced match market demand. </a:t>
            </a:r>
          </a:p>
          <a:p>
            <a:r>
              <a:rPr lang="en-US" sz="2000" dirty="0">
                <a:latin typeface="Times New Roman" panose="02020603050405020304" pitchFamily="18" charset="0"/>
                <a:cs typeface="Times New Roman" panose="02020603050405020304" pitchFamily="18" charset="0"/>
              </a:rPr>
              <a:t>This type of communication helps in solving problems, sharing ideas, and avoiding duplication of work.</a:t>
            </a:r>
          </a:p>
          <a:p>
            <a:r>
              <a:rPr lang="en-US" sz="2000" dirty="0">
                <a:latin typeface="Times New Roman" panose="02020603050405020304" pitchFamily="18" charset="0"/>
                <a:cs typeface="Times New Roman" panose="02020603050405020304" pitchFamily="18" charset="0"/>
              </a:rPr>
              <a:t>It can be done through oral means (meetings, discussions, phone calls) or written means (emails, notes, messages).</a:t>
            </a:r>
            <a:endParaRPr lang="en-IN"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19482708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BE5D07BE-4C44-86D6-0277-AA835F5C6AB8}"/>
              </a:ext>
            </a:extLst>
          </p:cNvPr>
          <p:cNvSpPr>
            <a:spLocks noGrp="1"/>
          </p:cNvSpPr>
          <p:nvPr>
            <p:ph idx="1"/>
          </p:nvPr>
        </p:nvSpPr>
        <p:spPr>
          <a:xfrm>
            <a:off x="716280" y="1917065"/>
            <a:ext cx="10515600" cy="4351338"/>
          </a:xfrm>
        </p:spPr>
        <p:txBody>
          <a:bodyPr>
            <a:normAutofit/>
          </a:bodyPr>
          <a:lstStyle/>
          <a:p>
            <a:pPr marL="0" indent="0">
              <a:buNone/>
            </a:pPr>
            <a:r>
              <a:rPr lang="en-US" sz="2000" b="1" dirty="0">
                <a:latin typeface="Times New Roman" panose="02020603050405020304" pitchFamily="18" charset="0"/>
                <a:cs typeface="Times New Roman" panose="02020603050405020304" pitchFamily="18" charset="0"/>
              </a:rPr>
              <a:t>DIAGONAL COMMUNICATION: </a:t>
            </a:r>
            <a:r>
              <a:rPr lang="en-US" sz="2000" dirty="0">
                <a:latin typeface="Times New Roman" panose="02020603050405020304" pitchFamily="18" charset="0"/>
                <a:cs typeface="Times New Roman" panose="02020603050405020304" pitchFamily="18" charset="0"/>
              </a:rPr>
              <a:t>Diagonal communication is when information flows between people who are at different levels and in different departments. </a:t>
            </a:r>
          </a:p>
          <a:p>
            <a:r>
              <a:rPr lang="en-US" sz="2000" dirty="0">
                <a:latin typeface="Times New Roman" panose="02020603050405020304" pitchFamily="18" charset="0"/>
                <a:cs typeface="Times New Roman" panose="02020603050405020304" pitchFamily="18" charset="0"/>
              </a:rPr>
              <a:t>For example, a Finance Manager directly communicating with a Sales Executive, or an HR officer talking directly to a shop-floor supervisor of the production department. </a:t>
            </a:r>
          </a:p>
          <a:p>
            <a:r>
              <a:rPr lang="en-US" sz="2000" dirty="0">
                <a:latin typeface="Times New Roman" panose="02020603050405020304" pitchFamily="18" charset="0"/>
                <a:cs typeface="Times New Roman" panose="02020603050405020304" pitchFamily="18" charset="0"/>
              </a:rPr>
              <a:t>This type of communication is used by management to improve coordination and speed up the flow of information so that work can be done faster and better. </a:t>
            </a:r>
          </a:p>
        </p:txBody>
      </p:sp>
    </p:spTree>
    <p:extLst>
      <p:ext uri="{BB962C8B-B14F-4D97-AF65-F5344CB8AC3E}">
        <p14:creationId xmlns:p14="http://schemas.microsoft.com/office/powerpoint/2010/main" val="245741566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23DDD31E-E0CB-5FA6-54CC-97B2A0DBC4C6}"/>
              </a:ext>
            </a:extLst>
          </p:cNvPr>
          <p:cNvSpPr>
            <a:spLocks noGrp="1"/>
          </p:cNvSpPr>
          <p:nvPr>
            <p:ph idx="1"/>
          </p:nvPr>
        </p:nvSpPr>
        <p:spPr>
          <a:xfrm>
            <a:off x="838200" y="1686560"/>
            <a:ext cx="10515600" cy="4744403"/>
          </a:xfrm>
        </p:spPr>
        <p:txBody>
          <a:bodyPr>
            <a:normAutofit lnSpcReduction="10000"/>
          </a:bodyPr>
          <a:lstStyle/>
          <a:p>
            <a:pPr marL="0" indent="0">
              <a:buNone/>
            </a:pPr>
            <a:r>
              <a:rPr lang="en-US" sz="2200" b="1" dirty="0">
                <a:latin typeface="Times New Roman" panose="02020603050405020304" pitchFamily="18" charset="0"/>
                <a:cs typeface="Times New Roman" panose="02020603050405020304" pitchFamily="18" charset="0"/>
              </a:rPr>
              <a:t>3. ON THE BASIS OF WAY OF EXPRESSION: </a:t>
            </a:r>
          </a:p>
          <a:p>
            <a:pPr marL="0" indent="0">
              <a:buNone/>
            </a:pPr>
            <a:r>
              <a:rPr lang="en-US" sz="2000" b="1" dirty="0">
                <a:latin typeface="Times New Roman" panose="02020603050405020304" pitchFamily="18" charset="0"/>
                <a:cs typeface="Times New Roman" panose="02020603050405020304" pitchFamily="18" charset="0"/>
              </a:rPr>
              <a:t>ORAL COMMUNICATION: </a:t>
            </a:r>
            <a:r>
              <a:rPr lang="en-US" sz="2000" dirty="0">
                <a:latin typeface="Times New Roman" panose="02020603050405020304" pitchFamily="18" charset="0"/>
                <a:cs typeface="Times New Roman" panose="02020603050405020304" pitchFamily="18" charset="0"/>
              </a:rPr>
              <a:t>Oral communication means speaking and listening.</a:t>
            </a:r>
          </a:p>
          <a:p>
            <a:r>
              <a:rPr lang="en-US" sz="2000" dirty="0">
                <a:latin typeface="Times New Roman" panose="02020603050405020304" pitchFamily="18" charset="0"/>
                <a:cs typeface="Times New Roman" panose="02020603050405020304" pitchFamily="18" charset="0"/>
              </a:rPr>
              <a:t>It includes face-to-face talks, meetings, phone calls, interviews, classroom teaching, presentations, etc. </a:t>
            </a:r>
          </a:p>
          <a:p>
            <a:r>
              <a:rPr lang="en-US" sz="2000" dirty="0">
                <a:latin typeface="Times New Roman" panose="02020603050405020304" pitchFamily="18" charset="0"/>
                <a:cs typeface="Times New Roman" panose="02020603050405020304" pitchFamily="18" charset="0"/>
              </a:rPr>
              <a:t>In oral communication, information is exchanged quickly by talking and listening.</a:t>
            </a:r>
          </a:p>
          <a:p>
            <a:r>
              <a:rPr lang="en-US" sz="2000" dirty="0">
                <a:latin typeface="Times New Roman" panose="02020603050405020304" pitchFamily="18" charset="0"/>
                <a:cs typeface="Times New Roman" panose="02020603050405020304" pitchFamily="18" charset="0"/>
              </a:rPr>
              <a:t>It helps people to express ideas, share thoughts, ask questions, and clarify doubts immediately.</a:t>
            </a:r>
          </a:p>
          <a:p>
            <a:pPr marL="0" indent="0">
              <a:buNone/>
            </a:pPr>
            <a:r>
              <a:rPr lang="en-US" sz="2000" b="1" dirty="0">
                <a:latin typeface="Times New Roman" panose="02020603050405020304" pitchFamily="18" charset="0"/>
                <a:cs typeface="Times New Roman" panose="02020603050405020304" pitchFamily="18" charset="0"/>
              </a:rPr>
              <a:t>WRITTEN COMMUNICATION: </a:t>
            </a:r>
            <a:r>
              <a:rPr lang="en-US" sz="2000" dirty="0">
                <a:latin typeface="Times New Roman" panose="02020603050405020304" pitchFamily="18" charset="0"/>
                <a:cs typeface="Times New Roman" panose="02020603050405020304" pitchFamily="18" charset="0"/>
              </a:rPr>
              <a:t>Written communication means giving information in written form.</a:t>
            </a:r>
          </a:p>
          <a:p>
            <a:r>
              <a:rPr lang="en-US" sz="2000" dirty="0">
                <a:latin typeface="Times New Roman" panose="02020603050405020304" pitchFamily="18" charset="0"/>
                <a:cs typeface="Times New Roman" panose="02020603050405020304" pitchFamily="18" charset="0"/>
              </a:rPr>
              <a:t>It uses written words, sentences and paragraphs.</a:t>
            </a:r>
          </a:p>
          <a:p>
            <a:r>
              <a:rPr lang="en-US" sz="2000" dirty="0">
                <a:latin typeface="Times New Roman" panose="02020603050405020304" pitchFamily="18" charset="0"/>
                <a:cs typeface="Times New Roman" panose="02020603050405020304" pitchFamily="18" charset="0"/>
              </a:rPr>
              <a:t>It can be handwritten or printed or typed.</a:t>
            </a:r>
          </a:p>
          <a:p>
            <a:r>
              <a:rPr lang="en-US" sz="2000" dirty="0">
                <a:latin typeface="Times New Roman" panose="02020603050405020304" pitchFamily="18" charset="0"/>
                <a:cs typeface="Times New Roman" panose="02020603050405020304" pitchFamily="18" charset="0"/>
              </a:rPr>
              <a:t>Examples: letters, emails, reports, notices, memos, circulars, SMS, WhatsApp messages, documents, forms.</a:t>
            </a:r>
          </a:p>
          <a:p>
            <a:r>
              <a:rPr lang="en-US" sz="2000" dirty="0">
                <a:latin typeface="Times New Roman" panose="02020603050405020304" pitchFamily="18" charset="0"/>
                <a:cs typeface="Times New Roman" panose="02020603050405020304" pitchFamily="18" charset="0"/>
              </a:rPr>
              <a:t>It is very important in business because it gives a permanent record and can be read many times.</a:t>
            </a:r>
          </a:p>
          <a:p>
            <a:pPr marL="0" indent="0">
              <a:buNone/>
            </a:pPr>
            <a:endParaRPr lang="en-US" sz="2000" dirty="0">
              <a:latin typeface="Times New Roman" panose="02020603050405020304" pitchFamily="18" charset="0"/>
              <a:cs typeface="Times New Roman" panose="02020603050405020304" pitchFamily="18" charset="0"/>
            </a:endParaRPr>
          </a:p>
          <a:p>
            <a:pPr marL="0" indent="0">
              <a:buNone/>
            </a:pPr>
            <a:endParaRPr lang="en-IN" dirty="0"/>
          </a:p>
        </p:txBody>
      </p:sp>
    </p:spTree>
    <p:extLst>
      <p:ext uri="{BB962C8B-B14F-4D97-AF65-F5344CB8AC3E}">
        <p14:creationId xmlns:p14="http://schemas.microsoft.com/office/powerpoint/2010/main" val="39897700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0F4E6D33-264F-69B5-C07C-CA599DB48E30}"/>
              </a:ext>
            </a:extLst>
          </p:cNvPr>
          <p:cNvSpPr>
            <a:spLocks noGrp="1"/>
          </p:cNvSpPr>
          <p:nvPr>
            <p:ph idx="1"/>
          </p:nvPr>
        </p:nvSpPr>
        <p:spPr/>
        <p:txBody>
          <a:bodyPr>
            <a:normAutofit/>
          </a:bodyPr>
          <a:lstStyle/>
          <a:p>
            <a:pPr marL="0" indent="0">
              <a:buNone/>
            </a:pPr>
            <a:r>
              <a:rPr lang="en-US" sz="2000" b="1" dirty="0">
                <a:latin typeface="Times New Roman" panose="02020603050405020304" pitchFamily="18" charset="0"/>
                <a:cs typeface="Times New Roman" panose="02020603050405020304" pitchFamily="18" charset="0"/>
              </a:rPr>
              <a:t>GESTURE COMMUNICATION: </a:t>
            </a:r>
            <a:r>
              <a:rPr lang="en-US" sz="2000" dirty="0">
                <a:latin typeface="Times New Roman" panose="02020603050405020304" pitchFamily="18" charset="0"/>
                <a:cs typeface="Times New Roman" panose="02020603050405020304" pitchFamily="18" charset="0"/>
              </a:rPr>
              <a:t>Gesture communication means expressing ideas and feelings through body movements and facial expressions.</a:t>
            </a:r>
          </a:p>
          <a:p>
            <a:r>
              <a:rPr lang="en-US" sz="2000" dirty="0">
                <a:latin typeface="Times New Roman" panose="02020603050405020304" pitchFamily="18" charset="0"/>
                <a:cs typeface="Times New Roman" panose="02020603050405020304" pitchFamily="18" charset="0"/>
              </a:rPr>
              <a:t>It uses hands, eyes, face, posture, nodding, smile, etc. instead of or along with words.</a:t>
            </a:r>
          </a:p>
          <a:p>
            <a:r>
              <a:rPr lang="en-US" sz="2000" dirty="0">
                <a:latin typeface="Times New Roman" panose="02020603050405020304" pitchFamily="18" charset="0"/>
                <a:cs typeface="Times New Roman" panose="02020603050405020304" pitchFamily="18" charset="0"/>
              </a:rPr>
              <a:t>Example: Smiling to show friendliness, Nodding head to show “yes”</a:t>
            </a:r>
          </a:p>
          <a:p>
            <a:r>
              <a:rPr lang="en-US" sz="2000" dirty="0">
                <a:latin typeface="Times New Roman" panose="02020603050405020304" pitchFamily="18" charset="0"/>
                <a:cs typeface="Times New Roman" panose="02020603050405020304" pitchFamily="18" charset="0"/>
              </a:rPr>
              <a:t>A good senior may scold a junior calmly without showing anger on his face. This shows that the senior wants to guide and improve him, not insult him. </a:t>
            </a:r>
          </a:p>
          <a:p>
            <a:r>
              <a:rPr lang="en-US" sz="2000" dirty="0">
                <a:latin typeface="Times New Roman" panose="02020603050405020304" pitchFamily="18" charset="0"/>
                <a:cs typeface="Times New Roman" panose="02020603050405020304" pitchFamily="18" charset="0"/>
              </a:rPr>
              <a:t>Proper gestures help in maintaining good relationships and make communication more clear.</a:t>
            </a:r>
            <a:endParaRPr lang="en-IN"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87606660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166ED3C6-D655-6B36-962F-283EAEDB46CB}"/>
              </a:ext>
            </a:extLst>
          </p:cNvPr>
          <p:cNvSpPr>
            <a:spLocks noGrp="1"/>
          </p:cNvSpPr>
          <p:nvPr>
            <p:ph idx="1"/>
          </p:nvPr>
        </p:nvSpPr>
        <p:spPr>
          <a:xfrm>
            <a:off x="589280" y="1778000"/>
            <a:ext cx="10693400" cy="5080000"/>
          </a:xfrm>
        </p:spPr>
        <p:txBody>
          <a:bodyPr>
            <a:normAutofit/>
          </a:bodyPr>
          <a:lstStyle/>
          <a:p>
            <a:pPr marL="0" indent="0">
              <a:buNone/>
            </a:pPr>
            <a:r>
              <a:rPr lang="en-US" sz="2400" b="1" dirty="0">
                <a:latin typeface="Times New Roman" panose="02020603050405020304" pitchFamily="18" charset="0"/>
                <a:cs typeface="Times New Roman" panose="02020603050405020304" pitchFamily="18" charset="0"/>
              </a:rPr>
              <a:t>CHARACTERISTICS OF SUCCESSFUL COMMUNICATION</a:t>
            </a:r>
          </a:p>
          <a:p>
            <a:r>
              <a:rPr lang="en-US" sz="2200" dirty="0">
                <a:latin typeface="Times New Roman" panose="02020603050405020304" pitchFamily="18" charset="0"/>
                <a:cs typeface="Times New Roman" panose="02020603050405020304" pitchFamily="18" charset="0"/>
              </a:rPr>
              <a:t>Communication involves at least 2 person.</a:t>
            </a:r>
          </a:p>
          <a:p>
            <a:r>
              <a:rPr lang="en-US" sz="2200" dirty="0">
                <a:latin typeface="Times New Roman" panose="02020603050405020304" pitchFamily="18" charset="0"/>
                <a:cs typeface="Times New Roman" panose="02020603050405020304" pitchFamily="18" charset="0"/>
              </a:rPr>
              <a:t>Communication is a 2-way process.</a:t>
            </a:r>
          </a:p>
          <a:p>
            <a:r>
              <a:rPr lang="en-US" sz="2200" dirty="0">
                <a:latin typeface="Times New Roman" panose="02020603050405020304" pitchFamily="18" charset="0"/>
                <a:cs typeface="Times New Roman" panose="02020603050405020304" pitchFamily="18" charset="0"/>
              </a:rPr>
              <a:t>Communication may be either written or oral.</a:t>
            </a:r>
          </a:p>
          <a:p>
            <a:r>
              <a:rPr lang="en-US" sz="2200" dirty="0">
                <a:latin typeface="Times New Roman" panose="02020603050405020304" pitchFamily="18" charset="0"/>
                <a:cs typeface="Times New Roman" panose="02020603050405020304" pitchFamily="18" charset="0"/>
              </a:rPr>
              <a:t>Its primary purpose is to motivate a response.</a:t>
            </a:r>
          </a:p>
          <a:p>
            <a:r>
              <a:rPr lang="en-US" sz="2200" dirty="0">
                <a:latin typeface="Times New Roman" panose="02020603050405020304" pitchFamily="18" charset="0"/>
                <a:cs typeface="Times New Roman" panose="02020603050405020304" pitchFamily="18" charset="0"/>
              </a:rPr>
              <a:t>Communication may be either formal or informal.</a:t>
            </a:r>
          </a:p>
          <a:p>
            <a:r>
              <a:rPr lang="en-US" sz="2200" dirty="0">
                <a:latin typeface="Times New Roman" panose="02020603050405020304" pitchFamily="18" charset="0"/>
                <a:cs typeface="Times New Roman" panose="02020603050405020304" pitchFamily="18" charset="0"/>
              </a:rPr>
              <a:t>It is an integral part of process of exchange.</a:t>
            </a:r>
          </a:p>
          <a:p>
            <a:r>
              <a:rPr lang="en-US" sz="2200" dirty="0">
                <a:latin typeface="Times New Roman" panose="02020603050405020304" pitchFamily="18" charset="0"/>
                <a:cs typeface="Times New Roman" panose="02020603050405020304" pitchFamily="18" charset="0"/>
              </a:rPr>
              <a:t>Communication is systematic.</a:t>
            </a:r>
          </a:p>
          <a:p>
            <a:r>
              <a:rPr lang="en-US" sz="2200" dirty="0">
                <a:latin typeface="Times New Roman" panose="02020603050405020304" pitchFamily="18" charset="0"/>
                <a:cs typeface="Times New Roman" panose="02020603050405020304" pitchFamily="18" charset="0"/>
              </a:rPr>
              <a:t>Needs proper understanding.</a:t>
            </a:r>
          </a:p>
          <a:p>
            <a:r>
              <a:rPr lang="en-US" sz="2200" dirty="0">
                <a:latin typeface="Times New Roman" panose="02020603050405020304" pitchFamily="18" charset="0"/>
                <a:cs typeface="Times New Roman" panose="02020603050405020304" pitchFamily="18" charset="0"/>
              </a:rPr>
              <a:t>Eliminates misunderstanding. </a:t>
            </a:r>
            <a:endParaRPr lang="en-IN" sz="22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8398380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95F9942-2DD8-09C6-3254-63704D6D327E}"/>
              </a:ext>
            </a:extLst>
          </p:cNvPr>
          <p:cNvSpPr>
            <a:spLocks noGrp="1"/>
          </p:cNvSpPr>
          <p:nvPr>
            <p:ph idx="1"/>
          </p:nvPr>
        </p:nvSpPr>
        <p:spPr>
          <a:xfrm>
            <a:off x="274320" y="1422400"/>
            <a:ext cx="11826240" cy="5293360"/>
          </a:xfrm>
        </p:spPr>
        <p:txBody>
          <a:bodyPr>
            <a:normAutofit fontScale="92500" lnSpcReduction="10000"/>
          </a:bodyPr>
          <a:lstStyle/>
          <a:p>
            <a:pPr marL="0" indent="0">
              <a:buNone/>
            </a:pPr>
            <a:r>
              <a:rPr lang="en-US" sz="2400" b="1" dirty="0">
                <a:latin typeface="Times New Roman" panose="02020603050405020304" pitchFamily="18" charset="0"/>
                <a:cs typeface="Times New Roman" panose="02020603050405020304" pitchFamily="18" charset="0"/>
              </a:rPr>
              <a:t>1) Communication involves at least two persons: </a:t>
            </a:r>
            <a:r>
              <a:rPr lang="en-US" sz="2400" dirty="0">
                <a:latin typeface="Times New Roman" panose="02020603050405020304" pitchFamily="18" charset="0"/>
                <a:cs typeface="Times New Roman" panose="02020603050405020304" pitchFamily="18" charset="0"/>
              </a:rPr>
              <a:t>For communication to happen, there must be someone to send the message (sender) and someone to receive it (receiver). If a person is just thinking in their own mind, that is not communication. Only when another person is involved and receives the message, we can say communication has taken place.</a:t>
            </a:r>
          </a:p>
          <a:p>
            <a:pPr marL="0" indent="0">
              <a:buNone/>
            </a:pPr>
            <a:r>
              <a:rPr lang="en-US" sz="2400" b="1" dirty="0">
                <a:latin typeface="Times New Roman" panose="02020603050405020304" pitchFamily="18" charset="0"/>
                <a:cs typeface="Times New Roman" panose="02020603050405020304" pitchFamily="18" charset="0"/>
              </a:rPr>
              <a:t>2) Communication is a two-way process: </a:t>
            </a:r>
            <a:r>
              <a:rPr lang="en-US" sz="2400" dirty="0">
                <a:latin typeface="Times New Roman" panose="02020603050405020304" pitchFamily="18" charset="0"/>
                <a:cs typeface="Times New Roman" panose="02020603050405020304" pitchFamily="18" charset="0"/>
              </a:rPr>
              <a:t>Communication is not complete when only the sender talks or writes. The receiver must respond in some way (answer, nod, action, email reply, etc.). This response is called feedback. Because the message goes from sender to receiver and then feedback goes back to the sender, it is a two-way process.</a:t>
            </a:r>
          </a:p>
          <a:p>
            <a:pPr marL="0" indent="0">
              <a:buNone/>
            </a:pPr>
            <a:r>
              <a:rPr lang="en-US" sz="2400" b="1" dirty="0">
                <a:latin typeface="Times New Roman" panose="02020603050405020304" pitchFamily="18" charset="0"/>
                <a:cs typeface="Times New Roman" panose="02020603050405020304" pitchFamily="18" charset="0"/>
              </a:rPr>
              <a:t>3) Communication may be written or oral: </a:t>
            </a:r>
            <a:r>
              <a:rPr lang="en-US" sz="2400" dirty="0">
                <a:latin typeface="Times New Roman" panose="02020603050405020304" pitchFamily="18" charset="0"/>
                <a:cs typeface="Times New Roman" panose="02020603050405020304" pitchFamily="18" charset="0"/>
              </a:rPr>
              <a:t>Messages can be sent in spoken form (oral) or written form.</a:t>
            </a:r>
          </a:p>
          <a:p>
            <a:r>
              <a:rPr lang="en-US" sz="2400" b="1" dirty="0">
                <a:latin typeface="Times New Roman" panose="02020603050405020304" pitchFamily="18" charset="0"/>
                <a:cs typeface="Times New Roman" panose="02020603050405020304" pitchFamily="18" charset="0"/>
              </a:rPr>
              <a:t>Oral</a:t>
            </a:r>
            <a:r>
              <a:rPr lang="en-US" sz="2400" dirty="0">
                <a:latin typeface="Times New Roman" panose="02020603050405020304" pitchFamily="18" charset="0"/>
                <a:cs typeface="Times New Roman" panose="02020603050405020304" pitchFamily="18" charset="0"/>
              </a:rPr>
              <a:t>: face-to-face talks, phone calls, meetings, classroom teaching.</a:t>
            </a:r>
          </a:p>
          <a:p>
            <a:r>
              <a:rPr lang="en-US" sz="2400" b="1" dirty="0">
                <a:latin typeface="Times New Roman" panose="02020603050405020304" pitchFamily="18" charset="0"/>
                <a:cs typeface="Times New Roman" panose="02020603050405020304" pitchFamily="18" charset="0"/>
              </a:rPr>
              <a:t>Written</a:t>
            </a:r>
            <a:r>
              <a:rPr lang="en-US" sz="2400" dirty="0">
                <a:latin typeface="Times New Roman" panose="02020603050405020304" pitchFamily="18" charset="0"/>
                <a:cs typeface="Times New Roman" panose="02020603050405020304" pitchFamily="18" charset="0"/>
              </a:rPr>
              <a:t>: letters, emails, reports, SMS, WhatsApp, notices.</a:t>
            </a:r>
            <a:br>
              <a:rPr lang="en-US" sz="2400" dirty="0">
                <a:latin typeface="Times New Roman" panose="02020603050405020304" pitchFamily="18" charset="0"/>
                <a:cs typeface="Times New Roman" panose="02020603050405020304" pitchFamily="18" charset="0"/>
              </a:rPr>
            </a:br>
            <a:r>
              <a:rPr lang="en-US" sz="2400" dirty="0">
                <a:latin typeface="Times New Roman" panose="02020603050405020304" pitchFamily="18" charset="0"/>
                <a:cs typeface="Times New Roman" panose="02020603050405020304" pitchFamily="18" charset="0"/>
              </a:rPr>
              <a:t>Both are used depending on the need, urgency and need for record.</a:t>
            </a:r>
          </a:p>
          <a:p>
            <a:pPr marL="0" indent="0">
              <a:buNone/>
            </a:pPr>
            <a:r>
              <a:rPr lang="en-US" sz="2400" b="1" dirty="0">
                <a:latin typeface="Times New Roman" panose="02020603050405020304" pitchFamily="18" charset="0"/>
                <a:cs typeface="Times New Roman" panose="02020603050405020304" pitchFamily="18" charset="0"/>
              </a:rPr>
              <a:t>4) Its primary purpose is to motivate a response: </a:t>
            </a:r>
            <a:r>
              <a:rPr lang="en-US" sz="2400" dirty="0">
                <a:latin typeface="Times New Roman" panose="02020603050405020304" pitchFamily="18" charset="0"/>
                <a:cs typeface="Times New Roman" panose="02020603050405020304" pitchFamily="18" charset="0"/>
              </a:rPr>
              <a:t>The main aim of communication is to get some response or action from the receiver. When we communicate, we want the other person to understand something, feel something, or do something. For example, a manager gives instructions so that employees will follow them and complete the work.</a:t>
            </a:r>
          </a:p>
          <a:p>
            <a:pPr marL="0" indent="0">
              <a:buNone/>
            </a:pPr>
            <a:endParaRPr lang="en-IN" dirty="0"/>
          </a:p>
        </p:txBody>
      </p:sp>
    </p:spTree>
    <p:extLst>
      <p:ext uri="{BB962C8B-B14F-4D97-AF65-F5344CB8AC3E}">
        <p14:creationId xmlns:p14="http://schemas.microsoft.com/office/powerpoint/2010/main" val="187372683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88DE4C82-E473-D77C-095C-D4AAF444D395}"/>
              </a:ext>
            </a:extLst>
          </p:cNvPr>
          <p:cNvSpPr>
            <a:spLocks noGrp="1"/>
          </p:cNvSpPr>
          <p:nvPr>
            <p:ph idx="1"/>
          </p:nvPr>
        </p:nvSpPr>
        <p:spPr>
          <a:xfrm>
            <a:off x="386080" y="1676400"/>
            <a:ext cx="11633200" cy="4561840"/>
          </a:xfrm>
        </p:spPr>
        <p:txBody>
          <a:bodyPr>
            <a:normAutofit/>
          </a:bodyPr>
          <a:lstStyle/>
          <a:p>
            <a:pPr marL="0" indent="0">
              <a:buNone/>
            </a:pPr>
            <a:r>
              <a:rPr lang="en-US" sz="2200" b="1" dirty="0">
                <a:latin typeface="Times New Roman" panose="02020603050405020304" pitchFamily="18" charset="0"/>
                <a:cs typeface="Times New Roman" panose="02020603050405020304" pitchFamily="18" charset="0"/>
              </a:rPr>
              <a:t>5) Communication may be formal or informal: </a:t>
            </a:r>
            <a:r>
              <a:rPr lang="en-US" sz="2200" dirty="0">
                <a:latin typeface="Times New Roman" panose="02020603050405020304" pitchFamily="18" charset="0"/>
                <a:cs typeface="Times New Roman" panose="02020603050405020304" pitchFamily="18" charset="0"/>
              </a:rPr>
              <a:t>Communication can be formal, i.e., official and through proper channels (letters from manager, office circulars, official meetings), or informal, i.e., casual and friendly (chat in canteen, personal WhatsApp, gossip). Both types exist in every organisation and both influence how people work together.</a:t>
            </a:r>
          </a:p>
          <a:p>
            <a:pPr marL="0" indent="0">
              <a:buNone/>
            </a:pPr>
            <a:r>
              <a:rPr lang="en-US" sz="2200" b="1" dirty="0">
                <a:latin typeface="Times New Roman" panose="02020603050405020304" pitchFamily="18" charset="0"/>
                <a:cs typeface="Times New Roman" panose="02020603050405020304" pitchFamily="18" charset="0"/>
              </a:rPr>
              <a:t>6) It is an integral part of the process of exchange: </a:t>
            </a:r>
            <a:r>
              <a:rPr lang="en-US" sz="2200" dirty="0">
                <a:latin typeface="Times New Roman" panose="02020603050405020304" pitchFamily="18" charset="0"/>
                <a:cs typeface="Times New Roman" panose="02020603050405020304" pitchFamily="18" charset="0"/>
              </a:rPr>
              <a:t>Whenever people exchange information, ideas, or feelings, communication is at the centre of that exchange. Without communication, we cannot share knowledge, make decisions, or coordinate work. So, communication is a basic and essential part of any exchange between people.</a:t>
            </a:r>
          </a:p>
          <a:p>
            <a:pPr marL="0" indent="0">
              <a:buNone/>
            </a:pPr>
            <a:r>
              <a:rPr lang="en-US" sz="2200" b="1" dirty="0">
                <a:latin typeface="Times New Roman" panose="02020603050405020304" pitchFamily="18" charset="0"/>
                <a:cs typeface="Times New Roman" panose="02020603050405020304" pitchFamily="18" charset="0"/>
              </a:rPr>
              <a:t>7) Communication is systematic: </a:t>
            </a:r>
            <a:r>
              <a:rPr lang="en-US" sz="2200" dirty="0">
                <a:latin typeface="Times New Roman" panose="02020603050405020304" pitchFamily="18" charset="0"/>
                <a:cs typeface="Times New Roman" panose="02020603050405020304" pitchFamily="18" charset="0"/>
              </a:rPr>
              <a:t>Communication follows a fixed sequence of steps: sender → encoding → message → channel → receiver → decoding → feedback. This shows that it is not random. For successful communication, each step must be done properly—clear message, right medium, attentive receiver, and feedback.</a:t>
            </a:r>
          </a:p>
          <a:p>
            <a:endParaRPr lang="en-US" dirty="0"/>
          </a:p>
          <a:p>
            <a:pPr marL="0" indent="0">
              <a:buNone/>
            </a:pPr>
            <a:endParaRPr lang="en-IN" dirty="0"/>
          </a:p>
        </p:txBody>
      </p:sp>
    </p:spTree>
    <p:extLst>
      <p:ext uri="{BB962C8B-B14F-4D97-AF65-F5344CB8AC3E}">
        <p14:creationId xmlns:p14="http://schemas.microsoft.com/office/powerpoint/2010/main" val="166298816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24F33DCC-6C16-2D88-DF6C-1747757740BE}"/>
              </a:ext>
            </a:extLst>
          </p:cNvPr>
          <p:cNvSpPr>
            <a:spLocks noGrp="1"/>
          </p:cNvSpPr>
          <p:nvPr>
            <p:ph idx="1"/>
          </p:nvPr>
        </p:nvSpPr>
        <p:spPr>
          <a:xfrm>
            <a:off x="264160" y="1473200"/>
            <a:ext cx="11541760" cy="5110479"/>
          </a:xfrm>
        </p:spPr>
        <p:txBody>
          <a:bodyPr>
            <a:normAutofit fontScale="92500" lnSpcReduction="10000"/>
          </a:bodyPr>
          <a:lstStyle/>
          <a:p>
            <a:pPr marL="0" indent="0">
              <a:buNone/>
            </a:pPr>
            <a:r>
              <a:rPr lang="en-US" sz="2600" b="1" dirty="0">
                <a:latin typeface="Times New Roman" panose="02020603050405020304" pitchFamily="18" charset="0"/>
                <a:cs typeface="Times New Roman" panose="02020603050405020304" pitchFamily="18" charset="0"/>
              </a:rPr>
              <a:t>NATURE OF COMMUNICATION</a:t>
            </a:r>
          </a:p>
          <a:p>
            <a:r>
              <a:rPr lang="en-IN" sz="2400" dirty="0">
                <a:latin typeface="Times New Roman" panose="02020603050405020304" pitchFamily="18" charset="0"/>
                <a:cs typeface="Times New Roman" panose="02020603050405020304" pitchFamily="18" charset="0"/>
              </a:rPr>
              <a:t>Continuous Process</a:t>
            </a:r>
          </a:p>
          <a:p>
            <a:r>
              <a:rPr lang="en-IN" sz="2400" dirty="0">
                <a:latin typeface="Times New Roman" panose="02020603050405020304" pitchFamily="18" charset="0"/>
                <a:cs typeface="Times New Roman" panose="02020603050405020304" pitchFamily="18" charset="0"/>
              </a:rPr>
              <a:t>Two-Way Traffic</a:t>
            </a:r>
          </a:p>
          <a:p>
            <a:r>
              <a:rPr lang="en-IN" sz="2400" dirty="0">
                <a:latin typeface="Times New Roman" panose="02020603050405020304" pitchFamily="18" charset="0"/>
                <a:cs typeface="Times New Roman" panose="02020603050405020304" pitchFamily="18" charset="0"/>
              </a:rPr>
              <a:t>Short-Lived Process</a:t>
            </a:r>
          </a:p>
          <a:p>
            <a:r>
              <a:rPr lang="en-IN" sz="2400" dirty="0">
                <a:latin typeface="Times New Roman" panose="02020603050405020304" pitchFamily="18" charset="0"/>
                <a:cs typeface="Times New Roman" panose="02020603050405020304" pitchFamily="18" charset="0"/>
              </a:rPr>
              <a:t>Universal Phenomenon</a:t>
            </a:r>
          </a:p>
          <a:p>
            <a:r>
              <a:rPr lang="en-IN" sz="2400" dirty="0">
                <a:latin typeface="Times New Roman" panose="02020603050405020304" pitchFamily="18" charset="0"/>
                <a:cs typeface="Times New Roman" panose="02020603050405020304" pitchFamily="18" charset="0"/>
              </a:rPr>
              <a:t>Contextual</a:t>
            </a:r>
          </a:p>
          <a:p>
            <a:r>
              <a:rPr lang="en-IN" sz="2400" dirty="0">
                <a:latin typeface="Times New Roman" panose="02020603050405020304" pitchFamily="18" charset="0"/>
                <a:cs typeface="Times New Roman" panose="02020603050405020304" pitchFamily="18" charset="0"/>
              </a:rPr>
              <a:t>Needs Proper Understanding</a:t>
            </a:r>
          </a:p>
          <a:p>
            <a:r>
              <a:rPr lang="en-IN" sz="2400" dirty="0">
                <a:latin typeface="Times New Roman" panose="02020603050405020304" pitchFamily="18" charset="0"/>
                <a:cs typeface="Times New Roman" panose="02020603050405020304" pitchFamily="18" charset="0"/>
              </a:rPr>
              <a:t>Eliminates Misunderstanding</a:t>
            </a:r>
          </a:p>
          <a:p>
            <a:pPr marL="457200" indent="-457200">
              <a:buAutoNum type="arabicPeriod"/>
            </a:pPr>
            <a:r>
              <a:rPr lang="en-IN" sz="2400" b="1" dirty="0">
                <a:latin typeface="Times New Roman" panose="02020603050405020304" pitchFamily="18" charset="0"/>
                <a:cs typeface="Times New Roman" panose="02020603050405020304" pitchFamily="18" charset="0"/>
              </a:rPr>
              <a:t>Continuous Process: </a:t>
            </a:r>
            <a:r>
              <a:rPr lang="en-US" sz="2400" dirty="0">
                <a:latin typeface="Times New Roman" panose="02020603050405020304" pitchFamily="18" charset="0"/>
                <a:cs typeface="Times New Roman" panose="02020603050405020304" pitchFamily="18" charset="0"/>
              </a:rPr>
              <a:t>Communication is an on-going process and not an art or a time-based event. It includes various events and actions that are interconnected and </a:t>
            </a:r>
            <a:r>
              <a:rPr lang="en-US" sz="2400" dirty="0" err="1">
                <a:latin typeface="Times New Roman" panose="02020603050405020304" pitchFamily="18" charset="0"/>
                <a:cs typeface="Times New Roman" panose="02020603050405020304" pitchFamily="18" charset="0"/>
              </a:rPr>
              <a:t>dependant</a:t>
            </a:r>
            <a:r>
              <a:rPr lang="en-US" sz="2400" dirty="0">
                <a:latin typeface="Times New Roman" panose="02020603050405020304" pitchFamily="18" charset="0"/>
                <a:cs typeface="Times New Roman" panose="02020603050405020304" pitchFamily="18" charset="0"/>
              </a:rPr>
              <a:t> on each other.</a:t>
            </a:r>
          </a:p>
          <a:p>
            <a:pPr marL="457200" indent="-457200">
              <a:buAutoNum type="arabicPeriod"/>
            </a:pPr>
            <a:r>
              <a:rPr lang="en-US" sz="2400" b="1" dirty="0">
                <a:latin typeface="Times New Roman" panose="02020603050405020304" pitchFamily="18" charset="0"/>
                <a:cs typeface="Times New Roman" panose="02020603050405020304" pitchFamily="18" charset="0"/>
              </a:rPr>
              <a:t>Two-Way Traffic: </a:t>
            </a:r>
            <a:r>
              <a:rPr lang="en-US" sz="2400" dirty="0">
                <a:latin typeface="Times New Roman" panose="02020603050405020304" pitchFamily="18" charset="0"/>
                <a:cs typeface="Times New Roman" panose="02020603050405020304" pitchFamily="18" charset="0"/>
              </a:rPr>
              <a:t>Communication is said to be incomplete unless the receiver is able to understand the message. So, it can be said that feedback is very essential for an effective communication. Therefore, communication is a two-way traffic instead of one- way traffic.</a:t>
            </a:r>
            <a:endParaRPr lang="en-IN" sz="2400" dirty="0">
              <a:latin typeface="Times New Roman" panose="02020603050405020304" pitchFamily="18" charset="0"/>
              <a:cs typeface="Times New Roman" panose="02020603050405020304" pitchFamily="18" charset="0"/>
            </a:endParaRPr>
          </a:p>
          <a:p>
            <a:pPr marL="0" indent="0">
              <a:buNone/>
            </a:pPr>
            <a:endParaRPr lang="en-IN" sz="2200"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85445118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F3DFF32-2E5F-6109-87C2-2D61DD6E87F6}"/>
              </a:ext>
            </a:extLst>
          </p:cNvPr>
          <p:cNvSpPr>
            <a:spLocks noGrp="1"/>
          </p:cNvSpPr>
          <p:nvPr>
            <p:ph idx="1"/>
          </p:nvPr>
        </p:nvSpPr>
        <p:spPr>
          <a:xfrm>
            <a:off x="673100" y="1886585"/>
            <a:ext cx="10845800" cy="4351338"/>
          </a:xfrm>
        </p:spPr>
        <p:txBody>
          <a:bodyPr/>
          <a:lstStyle/>
          <a:p>
            <a:pPr marL="0" indent="0">
              <a:buNone/>
            </a:pPr>
            <a:r>
              <a:rPr lang="en-US" sz="2200" b="1" dirty="0">
                <a:latin typeface="Times New Roman" panose="02020603050405020304" pitchFamily="18" charset="0"/>
                <a:cs typeface="Times New Roman" panose="02020603050405020304" pitchFamily="18" charset="0"/>
              </a:rPr>
              <a:t>8) Needs proper understanding: </a:t>
            </a:r>
            <a:r>
              <a:rPr lang="en-US" sz="2200" dirty="0">
                <a:latin typeface="Times New Roman" panose="02020603050405020304" pitchFamily="18" charset="0"/>
                <a:cs typeface="Times New Roman" panose="02020603050405020304" pitchFamily="18" charset="0"/>
              </a:rPr>
              <a:t>Real communication happens only when the receiver understands the message correctly. If the receiver hears or reads the message but misunderstands it, communication has failed. So, both the sender and receiver must try to ensure clarity—using simple language, asking questions, and confirming meaning.</a:t>
            </a:r>
          </a:p>
          <a:p>
            <a:pPr marL="0" indent="0">
              <a:buNone/>
            </a:pPr>
            <a:r>
              <a:rPr lang="en-US" sz="2200" b="1" dirty="0">
                <a:latin typeface="Times New Roman" panose="02020603050405020304" pitchFamily="18" charset="0"/>
                <a:cs typeface="Times New Roman" panose="02020603050405020304" pitchFamily="18" charset="0"/>
              </a:rPr>
              <a:t>9) Eliminates misunderstanding</a:t>
            </a:r>
            <a:r>
              <a:rPr lang="en-US" sz="2200" dirty="0">
                <a:latin typeface="Times New Roman" panose="02020603050405020304" pitchFamily="18" charset="0"/>
                <a:cs typeface="Times New Roman" panose="02020603050405020304" pitchFamily="18" charset="0"/>
              </a:rPr>
              <a:t>: One important characteristic of successful communication is that it reduces or removes confusion between people. When information is shared clearly and feedback is given, doubts are clarified and wrong assumptions are corrected. This helps to avoid conflicts, mistakes and rumours in the organisation.</a:t>
            </a:r>
          </a:p>
          <a:p>
            <a:pPr marL="0" indent="0">
              <a:buNone/>
            </a:pPr>
            <a:endParaRPr lang="en-IN" dirty="0"/>
          </a:p>
        </p:txBody>
      </p:sp>
    </p:spTree>
    <p:extLst>
      <p:ext uri="{BB962C8B-B14F-4D97-AF65-F5344CB8AC3E}">
        <p14:creationId xmlns:p14="http://schemas.microsoft.com/office/powerpoint/2010/main" val="269347240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5992C633-9379-31C7-146F-F23B1507A706}"/>
              </a:ext>
            </a:extLst>
          </p:cNvPr>
          <p:cNvSpPr>
            <a:spLocks noGrp="1"/>
          </p:cNvSpPr>
          <p:nvPr>
            <p:ph idx="1"/>
          </p:nvPr>
        </p:nvSpPr>
        <p:spPr>
          <a:xfrm>
            <a:off x="518160" y="1513840"/>
            <a:ext cx="11155680" cy="5029200"/>
          </a:xfrm>
        </p:spPr>
        <p:txBody>
          <a:bodyPr>
            <a:normAutofit/>
          </a:bodyPr>
          <a:lstStyle/>
          <a:p>
            <a:pPr marL="0" indent="0">
              <a:buNone/>
            </a:pPr>
            <a:r>
              <a:rPr lang="en-US" sz="2400" b="1" dirty="0">
                <a:latin typeface="Times New Roman" panose="02020603050405020304" pitchFamily="18" charset="0"/>
                <a:cs typeface="Times New Roman" panose="02020603050405020304" pitchFamily="18" charset="0"/>
              </a:rPr>
              <a:t>IMPORTANCE OF COMMUNICATION</a:t>
            </a:r>
          </a:p>
          <a:p>
            <a:r>
              <a:rPr lang="en-US" sz="2000" dirty="0">
                <a:latin typeface="Times New Roman" panose="02020603050405020304" pitchFamily="18" charset="0"/>
                <a:cs typeface="Times New Roman" panose="02020603050405020304" pitchFamily="18" charset="0"/>
              </a:rPr>
              <a:t>Basis of decision making &amp; planning</a:t>
            </a:r>
          </a:p>
          <a:p>
            <a:r>
              <a:rPr lang="en-US" sz="2000" dirty="0">
                <a:latin typeface="Times New Roman" panose="02020603050405020304" pitchFamily="18" charset="0"/>
                <a:cs typeface="Times New Roman" panose="02020603050405020304" pitchFamily="18" charset="0"/>
              </a:rPr>
              <a:t>Ensures continuous and efficient working</a:t>
            </a:r>
          </a:p>
          <a:p>
            <a:r>
              <a:rPr lang="en-US" sz="2000" dirty="0">
                <a:latin typeface="Times New Roman" panose="02020603050405020304" pitchFamily="18" charset="0"/>
                <a:cs typeface="Times New Roman" panose="02020603050405020304" pitchFamily="18" charset="0"/>
              </a:rPr>
              <a:t>Ensures proper coordination</a:t>
            </a:r>
          </a:p>
          <a:p>
            <a:r>
              <a:rPr lang="en-US" sz="2000" dirty="0">
                <a:latin typeface="Times New Roman" panose="02020603050405020304" pitchFamily="18" charset="0"/>
                <a:cs typeface="Times New Roman" panose="02020603050405020304" pitchFamily="18" charset="0"/>
              </a:rPr>
              <a:t>Helps in establishing effective leadership</a:t>
            </a:r>
          </a:p>
          <a:p>
            <a:r>
              <a:rPr lang="en-US" sz="2000" dirty="0">
                <a:latin typeface="Times New Roman" panose="02020603050405020304" pitchFamily="18" charset="0"/>
                <a:cs typeface="Times New Roman" panose="02020603050405020304" pitchFamily="18" charset="0"/>
              </a:rPr>
              <a:t>Ensures effective control</a:t>
            </a:r>
          </a:p>
          <a:p>
            <a:r>
              <a:rPr lang="en-US" sz="2000" dirty="0">
                <a:latin typeface="Times New Roman" panose="02020603050405020304" pitchFamily="18" charset="0"/>
                <a:cs typeface="Times New Roman" panose="02020603050405020304" pitchFamily="18" charset="0"/>
              </a:rPr>
              <a:t>Provides job satisfaction</a:t>
            </a:r>
          </a:p>
          <a:p>
            <a:r>
              <a:rPr lang="en-US" sz="2000" dirty="0">
                <a:latin typeface="Times New Roman" panose="02020603050405020304" pitchFamily="18" charset="0"/>
                <a:cs typeface="Times New Roman" panose="02020603050405020304" pitchFamily="18" charset="0"/>
              </a:rPr>
              <a:t>Improves public relation</a:t>
            </a:r>
          </a:p>
          <a:p>
            <a:pPr marL="0" indent="0">
              <a:buNone/>
            </a:pPr>
            <a:endParaRPr lang="en-US" sz="2400" b="1" dirty="0">
              <a:latin typeface="Times New Roman" panose="02020603050405020304" pitchFamily="18" charset="0"/>
              <a:cs typeface="Times New Roman" panose="02020603050405020304" pitchFamily="18" charset="0"/>
            </a:endParaRPr>
          </a:p>
          <a:p>
            <a:pPr marL="0" indent="0">
              <a:buNone/>
            </a:pPr>
            <a:r>
              <a:rPr lang="en-US" sz="2400" b="1" dirty="0">
                <a:latin typeface="Times New Roman" panose="02020603050405020304" pitchFamily="18" charset="0"/>
                <a:cs typeface="Times New Roman" panose="02020603050405020304" pitchFamily="18" charset="0"/>
              </a:rPr>
              <a:t> </a:t>
            </a:r>
          </a:p>
          <a:p>
            <a:pPr marL="0" indent="0">
              <a:buNone/>
            </a:pPr>
            <a:endParaRPr lang="en-IN" sz="2400"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61767038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957190C5-4D2F-59DE-8500-75AE7CA1DA1B}"/>
              </a:ext>
            </a:extLst>
          </p:cNvPr>
          <p:cNvSpPr>
            <a:spLocks noGrp="1"/>
          </p:cNvSpPr>
          <p:nvPr>
            <p:ph idx="1"/>
          </p:nvPr>
        </p:nvSpPr>
        <p:spPr>
          <a:xfrm>
            <a:off x="556029" y="2089265"/>
            <a:ext cx="11440160" cy="5100320"/>
          </a:xfrm>
        </p:spPr>
        <p:txBody>
          <a:bodyPr>
            <a:normAutofit/>
          </a:bodyPr>
          <a:lstStyle/>
          <a:p>
            <a:pPr marL="0" indent="0">
              <a:buNone/>
            </a:pPr>
            <a:r>
              <a:rPr lang="en-US" sz="2200" b="1" dirty="0">
                <a:latin typeface="Times New Roman" panose="02020603050405020304" pitchFamily="18" charset="0"/>
                <a:cs typeface="Times New Roman" panose="02020603050405020304" pitchFamily="18" charset="0"/>
              </a:rPr>
              <a:t>Basis of decision making &amp; planning: </a:t>
            </a:r>
            <a:r>
              <a:rPr lang="en-US" sz="2200" dirty="0">
                <a:latin typeface="Times New Roman" panose="02020603050405020304" pitchFamily="18" charset="0"/>
                <a:cs typeface="Times New Roman" panose="02020603050405020304" pitchFamily="18" charset="0"/>
              </a:rPr>
              <a:t>Communication gives managers and employees the right information at the right time. When everyone shares correct data, reports, and ideas, it becomes easier to take good decisions and make proper plans.</a:t>
            </a:r>
          </a:p>
          <a:p>
            <a:pPr marL="0" indent="0">
              <a:buNone/>
            </a:pPr>
            <a:r>
              <a:rPr lang="en-US" sz="2200" b="1" dirty="0">
                <a:latin typeface="Times New Roman" panose="02020603050405020304" pitchFamily="18" charset="0"/>
                <a:cs typeface="Times New Roman" panose="02020603050405020304" pitchFamily="18" charset="0"/>
              </a:rPr>
              <a:t>Ensures continuous and efficient working: </a:t>
            </a:r>
            <a:r>
              <a:rPr lang="en-US" sz="2200" dirty="0">
                <a:latin typeface="Times New Roman" panose="02020603050405020304" pitchFamily="18" charset="0"/>
                <a:cs typeface="Times New Roman" panose="02020603050405020304" pitchFamily="18" charset="0"/>
              </a:rPr>
              <a:t>When information flows smoothly (through meetings, messages, notices, etc.), people know what to do and when to do it. This reduces confusion and delays, so work goes on continuously and smoothly.</a:t>
            </a:r>
          </a:p>
          <a:p>
            <a:pPr marL="0" indent="0">
              <a:buNone/>
            </a:pPr>
            <a:r>
              <a:rPr lang="en-US" sz="2200" b="1" dirty="0">
                <a:latin typeface="Times New Roman" panose="02020603050405020304" pitchFamily="18" charset="0"/>
                <a:cs typeface="Times New Roman" panose="02020603050405020304" pitchFamily="18" charset="0"/>
              </a:rPr>
              <a:t>Ensures proper coordination: </a:t>
            </a:r>
            <a:r>
              <a:rPr lang="en-US" sz="2200" dirty="0">
                <a:latin typeface="Times New Roman" panose="02020603050405020304" pitchFamily="18" charset="0"/>
                <a:cs typeface="Times New Roman" panose="02020603050405020304" pitchFamily="18" charset="0"/>
              </a:rPr>
              <a:t>Different departments (like marketing, finance, HR, production) must work together. Communication helps them share their plans and activities, so their work matches and supports each other instead of clashing.</a:t>
            </a:r>
            <a:r>
              <a:rPr lang="en-US" sz="2400" b="1" dirty="0"/>
              <a:t> </a:t>
            </a:r>
          </a:p>
          <a:p>
            <a:pPr marL="0" indent="0">
              <a:buNone/>
            </a:pPr>
            <a:r>
              <a:rPr lang="en-US" sz="2200" b="1" dirty="0">
                <a:latin typeface="Times New Roman" panose="02020603050405020304" pitchFamily="18" charset="0"/>
                <a:cs typeface="Times New Roman" panose="02020603050405020304" pitchFamily="18" charset="0"/>
              </a:rPr>
              <a:t>Helps in establishing effective leadership: </a:t>
            </a:r>
            <a:r>
              <a:rPr lang="en-US" sz="2200" dirty="0">
                <a:latin typeface="Times New Roman" panose="02020603050405020304" pitchFamily="18" charset="0"/>
                <a:cs typeface="Times New Roman" panose="02020603050405020304" pitchFamily="18" charset="0"/>
              </a:rPr>
              <a:t>A leader can guide and motivate people only if they communicate clearly. By talking, listening, and giving feedback, leaders can influence employees, explain goals, and solve their doubts.</a:t>
            </a:r>
            <a:endParaRPr lang="en-IN" sz="22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43089737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C689CE4-E671-4837-4417-C47AF76D0787}"/>
              </a:ext>
            </a:extLst>
          </p:cNvPr>
          <p:cNvSpPr>
            <a:spLocks noGrp="1"/>
          </p:cNvSpPr>
          <p:nvPr>
            <p:ph idx="1"/>
          </p:nvPr>
        </p:nvSpPr>
        <p:spPr>
          <a:xfrm>
            <a:off x="838200" y="2341014"/>
            <a:ext cx="10515600" cy="4351338"/>
          </a:xfrm>
        </p:spPr>
        <p:txBody>
          <a:bodyPr>
            <a:normAutofit/>
          </a:bodyPr>
          <a:lstStyle/>
          <a:p>
            <a:pPr marL="0" indent="0">
              <a:buNone/>
            </a:pPr>
            <a:r>
              <a:rPr lang="en-US" sz="2200" b="1" dirty="0">
                <a:latin typeface="Times New Roman" panose="02020603050405020304" pitchFamily="18" charset="0"/>
                <a:cs typeface="Times New Roman" panose="02020603050405020304" pitchFamily="18" charset="0"/>
              </a:rPr>
              <a:t>Ensures effective control: </a:t>
            </a:r>
            <a:r>
              <a:rPr lang="en-US" sz="2200" dirty="0">
                <a:latin typeface="Times New Roman" panose="02020603050405020304" pitchFamily="18" charset="0"/>
                <a:cs typeface="Times New Roman" panose="02020603050405020304" pitchFamily="18" charset="0"/>
              </a:rPr>
              <a:t>Through communication, managers can give instructions, set rules, and get reports about how work is going. This helps them check if everything is happening as planned and take corrective action if needed.</a:t>
            </a:r>
          </a:p>
          <a:p>
            <a:pPr marL="0" indent="0">
              <a:buNone/>
            </a:pPr>
            <a:r>
              <a:rPr lang="en-US" sz="2200" b="1" dirty="0">
                <a:latin typeface="Times New Roman" panose="02020603050405020304" pitchFamily="18" charset="0"/>
                <a:cs typeface="Times New Roman" panose="02020603050405020304" pitchFamily="18" charset="0"/>
              </a:rPr>
              <a:t>Provides job satisfaction: </a:t>
            </a:r>
            <a:r>
              <a:rPr lang="en-US" sz="2200" dirty="0">
                <a:latin typeface="Times New Roman" panose="02020603050405020304" pitchFamily="18" charset="0"/>
                <a:cs typeface="Times New Roman" panose="02020603050405020304" pitchFamily="18" charset="0"/>
              </a:rPr>
              <a:t>When employees are informed, listened to, and allowed to share their ideas, they feel respected and valued. This good communication makes them happier and more satisfied with their job.</a:t>
            </a:r>
          </a:p>
          <a:p>
            <a:pPr marL="0" indent="0">
              <a:buNone/>
            </a:pPr>
            <a:r>
              <a:rPr lang="en-US" sz="2200" b="1" dirty="0">
                <a:latin typeface="Times New Roman" panose="02020603050405020304" pitchFamily="18" charset="0"/>
                <a:cs typeface="Times New Roman" panose="02020603050405020304" pitchFamily="18" charset="0"/>
              </a:rPr>
              <a:t>Improves public relations: </a:t>
            </a:r>
            <a:r>
              <a:rPr lang="en-US" sz="2200" dirty="0">
                <a:latin typeface="Times New Roman" panose="02020603050405020304" pitchFamily="18" charset="0"/>
                <a:cs typeface="Times New Roman" panose="02020603050405020304" pitchFamily="18" charset="0"/>
              </a:rPr>
              <a:t>Organizations have to maintain a good image with customers, government, media, and society. Clear and honest communication (through advertisements, social media, press releases, etc.) helps build trust and a positive reputation.</a:t>
            </a:r>
            <a:endParaRPr lang="en-IN" sz="22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20451279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11704E4C-A290-2A54-A753-6FB48AF38476}"/>
              </a:ext>
            </a:extLst>
          </p:cNvPr>
          <p:cNvSpPr>
            <a:spLocks noGrp="1"/>
          </p:cNvSpPr>
          <p:nvPr>
            <p:ph idx="1"/>
          </p:nvPr>
        </p:nvSpPr>
        <p:spPr>
          <a:xfrm>
            <a:off x="838200" y="1642745"/>
            <a:ext cx="10515600" cy="4351338"/>
          </a:xfrm>
        </p:spPr>
        <p:txBody>
          <a:bodyPr>
            <a:normAutofit/>
          </a:bodyPr>
          <a:lstStyle/>
          <a:p>
            <a:pPr marL="0" indent="0">
              <a:buNone/>
            </a:pPr>
            <a:r>
              <a:rPr lang="en-US" sz="2400" b="1" dirty="0">
                <a:latin typeface="Times New Roman" panose="02020603050405020304" pitchFamily="18" charset="0"/>
                <a:cs typeface="Times New Roman" panose="02020603050405020304" pitchFamily="18" charset="0"/>
              </a:rPr>
              <a:t>COMMUNICATION STRUCTURE IN ORGANISATION</a:t>
            </a:r>
            <a:endParaRPr lang="en-IN" sz="2400" b="1" dirty="0">
              <a:latin typeface="Times New Roman" panose="02020603050405020304" pitchFamily="18" charset="0"/>
              <a:cs typeface="Times New Roman" panose="02020603050405020304" pitchFamily="18" charset="0"/>
            </a:endParaRPr>
          </a:p>
        </p:txBody>
      </p:sp>
      <p:sp>
        <p:nvSpPr>
          <p:cNvPr id="4" name="Isosceles Triangle 3">
            <a:extLst>
              <a:ext uri="{FF2B5EF4-FFF2-40B4-BE49-F238E27FC236}">
                <a16:creationId xmlns:a16="http://schemas.microsoft.com/office/drawing/2014/main" id="{F0797389-48B2-638B-C33D-048A0BB34506}"/>
              </a:ext>
            </a:extLst>
          </p:cNvPr>
          <p:cNvSpPr/>
          <p:nvPr/>
        </p:nvSpPr>
        <p:spPr>
          <a:xfrm>
            <a:off x="2458720" y="2265680"/>
            <a:ext cx="7660640" cy="4351338"/>
          </a:xfrm>
          <a:prstGeom prst="triangle">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r>
              <a:rPr lang="en-US" dirty="0"/>
              <a:t>Board of director</a:t>
            </a:r>
          </a:p>
          <a:p>
            <a:pPr algn="ctr"/>
            <a:endParaRPr lang="en-US" dirty="0"/>
          </a:p>
          <a:p>
            <a:pPr algn="ctr"/>
            <a:r>
              <a:rPr lang="en-US" dirty="0"/>
              <a:t>Managing </a:t>
            </a:r>
          </a:p>
          <a:p>
            <a:pPr algn="ctr"/>
            <a:r>
              <a:rPr lang="en-US" dirty="0"/>
              <a:t>Director</a:t>
            </a:r>
          </a:p>
          <a:p>
            <a:pPr algn="ctr"/>
            <a:endParaRPr lang="en-US" dirty="0"/>
          </a:p>
          <a:p>
            <a:pPr algn="ctr"/>
            <a:r>
              <a:rPr lang="en-US" dirty="0"/>
              <a:t>Senior management</a:t>
            </a:r>
          </a:p>
          <a:p>
            <a:pPr algn="ctr"/>
            <a:endParaRPr lang="en-US" dirty="0"/>
          </a:p>
          <a:p>
            <a:pPr algn="ctr"/>
            <a:r>
              <a:rPr lang="en-US" dirty="0"/>
              <a:t>Middle level management</a:t>
            </a:r>
          </a:p>
          <a:p>
            <a:pPr algn="ctr"/>
            <a:endParaRPr lang="en-US" dirty="0"/>
          </a:p>
          <a:p>
            <a:pPr algn="ctr"/>
            <a:r>
              <a:rPr lang="en-US" dirty="0"/>
              <a:t>Senior supervisors</a:t>
            </a:r>
          </a:p>
          <a:p>
            <a:pPr algn="ctr"/>
            <a:endParaRPr lang="en-US" dirty="0"/>
          </a:p>
          <a:p>
            <a:pPr algn="ctr"/>
            <a:r>
              <a:rPr lang="en-US" dirty="0"/>
              <a:t>First line supervisors</a:t>
            </a:r>
          </a:p>
          <a:p>
            <a:pPr algn="ctr"/>
            <a:endParaRPr lang="en-US" dirty="0"/>
          </a:p>
          <a:p>
            <a:pPr algn="ctr"/>
            <a:r>
              <a:rPr lang="en-US" dirty="0"/>
              <a:t>Employees/shop-floor employees</a:t>
            </a:r>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IN" dirty="0"/>
          </a:p>
        </p:txBody>
      </p:sp>
      <p:cxnSp>
        <p:nvCxnSpPr>
          <p:cNvPr id="22" name="Straight Connector 21">
            <a:extLst>
              <a:ext uri="{FF2B5EF4-FFF2-40B4-BE49-F238E27FC236}">
                <a16:creationId xmlns:a16="http://schemas.microsoft.com/office/drawing/2014/main" id="{00011662-042E-7112-5772-132CDEDA82CD}"/>
              </a:ext>
            </a:extLst>
          </p:cNvPr>
          <p:cNvCxnSpPr/>
          <p:nvPr/>
        </p:nvCxnSpPr>
        <p:spPr>
          <a:xfrm>
            <a:off x="5740400" y="2885440"/>
            <a:ext cx="11176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32CF4532-FDCC-1F2F-5879-4241919DC4B6}"/>
              </a:ext>
            </a:extLst>
          </p:cNvPr>
          <p:cNvCxnSpPr/>
          <p:nvPr/>
        </p:nvCxnSpPr>
        <p:spPr>
          <a:xfrm>
            <a:off x="5130800" y="3596640"/>
            <a:ext cx="23368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922122C7-4F0F-7616-95CC-D6AE13656488}"/>
              </a:ext>
            </a:extLst>
          </p:cNvPr>
          <p:cNvCxnSpPr/>
          <p:nvPr/>
        </p:nvCxnSpPr>
        <p:spPr>
          <a:xfrm>
            <a:off x="4551680" y="4226560"/>
            <a:ext cx="348488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8" name="Straight Connector 27">
            <a:extLst>
              <a:ext uri="{FF2B5EF4-FFF2-40B4-BE49-F238E27FC236}">
                <a16:creationId xmlns:a16="http://schemas.microsoft.com/office/drawing/2014/main" id="{5C0BB918-BC00-3636-0F6F-3388E8EF76FA}"/>
              </a:ext>
            </a:extLst>
          </p:cNvPr>
          <p:cNvCxnSpPr/>
          <p:nvPr/>
        </p:nvCxnSpPr>
        <p:spPr>
          <a:xfrm>
            <a:off x="4043680" y="4826000"/>
            <a:ext cx="450088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E7F33EDF-C262-4D8E-47E4-AC1899099145}"/>
              </a:ext>
            </a:extLst>
          </p:cNvPr>
          <p:cNvCxnSpPr/>
          <p:nvPr/>
        </p:nvCxnSpPr>
        <p:spPr>
          <a:xfrm>
            <a:off x="3566160" y="5344160"/>
            <a:ext cx="542544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90FE63D0-28C8-029D-3B64-9FBE49F303ED}"/>
              </a:ext>
            </a:extLst>
          </p:cNvPr>
          <p:cNvCxnSpPr/>
          <p:nvPr/>
        </p:nvCxnSpPr>
        <p:spPr>
          <a:xfrm>
            <a:off x="3078480" y="5902960"/>
            <a:ext cx="6451600"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77773517"/>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0A0E115A-6ACA-A3D4-F913-C6647006BED7}"/>
              </a:ext>
            </a:extLst>
          </p:cNvPr>
          <p:cNvSpPr>
            <a:spLocks noGrp="1"/>
          </p:cNvSpPr>
          <p:nvPr>
            <p:ph idx="1"/>
          </p:nvPr>
        </p:nvSpPr>
        <p:spPr>
          <a:xfrm>
            <a:off x="701040" y="1391920"/>
            <a:ext cx="10830560" cy="5171440"/>
          </a:xfrm>
        </p:spPr>
        <p:txBody>
          <a:bodyPr>
            <a:noAutofit/>
          </a:bodyPr>
          <a:lstStyle/>
          <a:p>
            <a:pPr marL="0" indent="0">
              <a:buNone/>
            </a:pPr>
            <a:r>
              <a:rPr lang="en-IN" sz="2000" b="1" dirty="0">
                <a:latin typeface="Times New Roman" panose="02020603050405020304" pitchFamily="18" charset="0"/>
                <a:cs typeface="Times New Roman" panose="02020603050405020304" pitchFamily="18" charset="0"/>
              </a:rPr>
              <a:t>Vertical Communication (Up–Down communication): </a:t>
            </a:r>
            <a:r>
              <a:rPr lang="en-US" sz="2000" dirty="0">
                <a:latin typeface="Times New Roman" panose="02020603050405020304" pitchFamily="18" charset="0"/>
                <a:cs typeface="Times New Roman" panose="02020603050405020304" pitchFamily="18" charset="0"/>
              </a:rPr>
              <a:t>This is the communication that moves up and down the pyramid. How it works (downward):</a:t>
            </a:r>
          </a:p>
          <a:p>
            <a:r>
              <a:rPr lang="en-US" sz="2000" dirty="0">
                <a:latin typeface="Times New Roman" panose="02020603050405020304" pitchFamily="18" charset="0"/>
                <a:cs typeface="Times New Roman" panose="02020603050405020304" pitchFamily="18" charset="0"/>
              </a:rPr>
              <a:t>A decision is made in the boardroom (top level).</a:t>
            </a:r>
          </a:p>
          <a:p>
            <a:r>
              <a:rPr lang="en-US" sz="2000" dirty="0">
                <a:latin typeface="Times New Roman" panose="02020603050405020304" pitchFamily="18" charset="0"/>
                <a:cs typeface="Times New Roman" panose="02020603050405020304" pitchFamily="18" charset="0"/>
              </a:rPr>
              <a:t>The message goes to senior managers, then to middle managers, then to supervisors, and finally to employees.</a:t>
            </a:r>
          </a:p>
          <a:p>
            <a:r>
              <a:rPr lang="en-US" sz="2000" dirty="0">
                <a:latin typeface="Times New Roman" panose="02020603050405020304" pitchFamily="18" charset="0"/>
                <a:cs typeface="Times New Roman" panose="02020603050405020304" pitchFamily="18" charset="0"/>
              </a:rPr>
              <a:t>Managers try to make the message clear and easy so everyone can understand and follow it.</a:t>
            </a:r>
          </a:p>
          <a:p>
            <a:r>
              <a:rPr lang="en-US" sz="2000" dirty="0">
                <a:latin typeface="Times New Roman" panose="02020603050405020304" pitchFamily="18" charset="0"/>
                <a:cs typeface="Times New Roman" panose="02020603050405020304" pitchFamily="18" charset="0"/>
              </a:rPr>
              <a:t>In big companies, there may be a special department just to make sure the message reaches everyone and is understood.</a:t>
            </a:r>
          </a:p>
          <a:p>
            <a:pPr marL="0" indent="0">
              <a:buNone/>
            </a:pPr>
            <a:r>
              <a:rPr lang="en-US" sz="2000" dirty="0">
                <a:latin typeface="Times New Roman" panose="02020603050405020304" pitchFamily="18" charset="0"/>
                <a:cs typeface="Times New Roman" panose="02020603050405020304" pitchFamily="18" charset="0"/>
              </a:rPr>
              <a:t>Problems: If the company is very big with many layers, it becomes hard for top managers to reach the lowest workers directly.</a:t>
            </a:r>
          </a:p>
          <a:p>
            <a:r>
              <a:rPr lang="en-US" sz="2000" dirty="0">
                <a:latin typeface="Times New Roman" panose="02020603050405020304" pitchFamily="18" charset="0"/>
                <a:cs typeface="Times New Roman" panose="02020603050405020304" pitchFamily="18" charset="0"/>
              </a:rPr>
              <a:t>The message may move slowly, get changed or distorted, take more time to be understood and acted upon.</a:t>
            </a:r>
          </a:p>
          <a:p>
            <a:r>
              <a:rPr lang="en-US" sz="2000" dirty="0">
                <a:latin typeface="Times New Roman" panose="02020603050405020304" pitchFamily="18" charset="0"/>
                <a:cs typeface="Times New Roman" panose="02020603050405020304" pitchFamily="18" charset="0"/>
              </a:rPr>
              <a:t>These delays can cause loss or extra cost to the organisation.</a:t>
            </a:r>
          </a:p>
          <a:p>
            <a:pPr marL="0" indent="0">
              <a:buNone/>
            </a:pPr>
            <a:r>
              <a:rPr lang="en-US" sz="2000" dirty="0">
                <a:latin typeface="Times New Roman" panose="02020603050405020304" pitchFamily="18" charset="0"/>
                <a:cs typeface="Times New Roman" panose="02020603050405020304" pitchFamily="18" charset="0"/>
              </a:rPr>
              <a:t>Vertical communication can also be upward (from workers to supervisors to managers), like reports, suggestions, complaints etc.</a:t>
            </a:r>
            <a:endParaRPr lang="en-IN"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838193475"/>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454C4CAA-B754-A0AE-6A7A-E116B88D2FDD}"/>
              </a:ext>
            </a:extLst>
          </p:cNvPr>
          <p:cNvSpPr>
            <a:spLocks noGrp="1"/>
          </p:cNvSpPr>
          <p:nvPr>
            <p:ph idx="1"/>
          </p:nvPr>
        </p:nvSpPr>
        <p:spPr>
          <a:xfrm>
            <a:off x="619760" y="1960880"/>
            <a:ext cx="11115040" cy="5069840"/>
          </a:xfrm>
        </p:spPr>
        <p:txBody>
          <a:bodyPr>
            <a:normAutofit/>
          </a:bodyPr>
          <a:lstStyle/>
          <a:p>
            <a:pPr marL="0" indent="0">
              <a:buNone/>
            </a:pPr>
            <a:r>
              <a:rPr lang="en-US" sz="2000" b="1" dirty="0">
                <a:latin typeface="Times New Roman" panose="02020603050405020304" pitchFamily="18" charset="0"/>
                <a:cs typeface="Times New Roman" panose="02020603050405020304" pitchFamily="18" charset="0"/>
              </a:rPr>
              <a:t>3. Horizontal Communication (Side–to–Side communication): </a:t>
            </a:r>
            <a:r>
              <a:rPr lang="en-US" sz="2000" dirty="0">
                <a:latin typeface="Times New Roman" panose="02020603050405020304" pitchFamily="18" charset="0"/>
                <a:cs typeface="Times New Roman" panose="02020603050405020304" pitchFamily="18" charset="0"/>
              </a:rPr>
              <a:t>This is communication between people at the same level in different departments or units. It is also called peer communication.</a:t>
            </a:r>
          </a:p>
          <a:p>
            <a:pPr marL="0" indent="0">
              <a:buNone/>
            </a:pPr>
            <a:r>
              <a:rPr lang="en-IN" sz="2000" b="1" dirty="0">
                <a:latin typeface="Times New Roman" panose="02020603050405020304" pitchFamily="18" charset="0"/>
                <a:cs typeface="Times New Roman" panose="02020603050405020304" pitchFamily="18" charset="0"/>
              </a:rPr>
              <a:t>a) Geographical organisations: </a:t>
            </a:r>
            <a:r>
              <a:rPr lang="en-US" sz="2000" dirty="0">
                <a:latin typeface="Times New Roman" panose="02020603050405020304" pitchFamily="18" charset="0"/>
                <a:cs typeface="Times New Roman" panose="02020603050405020304" pitchFamily="18" charset="0"/>
              </a:rPr>
              <a:t>A geographical organisation is a company that has branches in different places (different cities, states, or countries), but all are part of one same company.</a:t>
            </a:r>
          </a:p>
          <a:p>
            <a:pPr marL="0" indent="0">
              <a:buNone/>
            </a:pPr>
            <a:r>
              <a:rPr lang="en-US" sz="2000" dirty="0">
                <a:latin typeface="Times New Roman" panose="02020603050405020304" pitchFamily="18" charset="0"/>
                <a:cs typeface="Times New Roman" panose="02020603050405020304" pitchFamily="18" charset="0"/>
              </a:rPr>
              <a:t>Example: Think of Tata Steel, Jamshedpur as one big factory area (one company) with many sections inside it. Inside this big area, there are different blast furnaces (like Furnace G, Furnace H, etc.), Different divisions like: Research &amp; Development (R&amp;D), Quality Control ,Other production units. Each of these has its own workers, its own engineers, its own managers.</a:t>
            </a:r>
          </a:p>
          <a:p>
            <a:pPr marL="0" indent="0">
              <a:buNone/>
            </a:pPr>
            <a:r>
              <a:rPr lang="en-US" sz="2000" dirty="0">
                <a:latin typeface="Times New Roman" panose="02020603050405020304" pitchFamily="18" charset="0"/>
                <a:cs typeface="Times New Roman" panose="02020603050405020304" pitchFamily="18" charset="0"/>
              </a:rPr>
              <a:t>So even though they are part of one company (Tata Steel), they work in different physical locations/parts of the plant. That’s why we call it geographical type of organisation (spread over different locations/units inside the same big site).</a:t>
            </a:r>
          </a:p>
          <a:p>
            <a:pPr marL="0" indent="0">
              <a:buNone/>
            </a:pPr>
            <a:endParaRPr lang="en-IN" dirty="0"/>
          </a:p>
        </p:txBody>
      </p:sp>
    </p:spTree>
    <p:extLst>
      <p:ext uri="{BB962C8B-B14F-4D97-AF65-F5344CB8AC3E}">
        <p14:creationId xmlns:p14="http://schemas.microsoft.com/office/powerpoint/2010/main" val="2889343352"/>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D6AFAE74-7C4A-B53E-BB6B-A3202F320DF2}"/>
              </a:ext>
            </a:extLst>
          </p:cNvPr>
          <p:cNvSpPr>
            <a:spLocks noGrp="1"/>
          </p:cNvSpPr>
          <p:nvPr>
            <p:ph idx="1"/>
          </p:nvPr>
        </p:nvSpPr>
        <p:spPr>
          <a:xfrm>
            <a:off x="467360" y="1473200"/>
            <a:ext cx="11155680" cy="5059680"/>
          </a:xfrm>
        </p:spPr>
        <p:txBody>
          <a:bodyPr>
            <a:normAutofit fontScale="92500" lnSpcReduction="10000"/>
          </a:bodyPr>
          <a:lstStyle/>
          <a:p>
            <a:pPr marL="0" indent="0">
              <a:buNone/>
            </a:pPr>
            <a:r>
              <a:rPr lang="en-US" sz="2200" b="1" dirty="0">
                <a:latin typeface="Times New Roman" panose="02020603050405020304" pitchFamily="18" charset="0"/>
                <a:cs typeface="Times New Roman" panose="02020603050405020304" pitchFamily="18" charset="0"/>
              </a:rPr>
              <a:t>b) Functional organisations: </a:t>
            </a:r>
            <a:r>
              <a:rPr lang="en-US" sz="2200" dirty="0">
                <a:latin typeface="Times New Roman" panose="02020603050405020304" pitchFamily="18" charset="0"/>
                <a:cs typeface="Times New Roman" panose="02020603050405020304" pitchFamily="18" charset="0"/>
              </a:rPr>
              <a:t>Companies usually have departments like Production, Marketing, Finance, HR, Sales, R&amp;D, Quality Control, etc. Each department does different work, but all are part of the same organisation.</a:t>
            </a:r>
          </a:p>
          <a:p>
            <a:pPr marL="0" indent="0">
              <a:buNone/>
            </a:pPr>
            <a:r>
              <a:rPr lang="en-US" sz="2200" dirty="0">
                <a:latin typeface="Times New Roman" panose="02020603050405020304" pitchFamily="18" charset="0"/>
                <a:cs typeface="Times New Roman" panose="02020603050405020304" pitchFamily="18" charset="0"/>
              </a:rPr>
              <a:t>They must talk to each other regularly so that:</a:t>
            </a:r>
          </a:p>
          <a:p>
            <a:pPr marL="263525" lvl="1" indent="-263525">
              <a:tabLst>
                <a:tab pos="92075" algn="l"/>
              </a:tabLst>
            </a:pPr>
            <a:r>
              <a:rPr lang="en-US" sz="2200" dirty="0">
                <a:latin typeface="Times New Roman" panose="02020603050405020304" pitchFamily="18" charset="0"/>
                <a:cs typeface="Times New Roman" panose="02020603050405020304" pitchFamily="18" charset="0"/>
              </a:rPr>
              <a:t>work is coordinated</a:t>
            </a:r>
          </a:p>
          <a:p>
            <a:pPr marL="263525" lvl="1" indent="-263525">
              <a:tabLst>
                <a:tab pos="92075" algn="l"/>
              </a:tabLst>
            </a:pPr>
            <a:r>
              <a:rPr lang="en-US" sz="2200" dirty="0">
                <a:latin typeface="Times New Roman" panose="02020603050405020304" pitchFamily="18" charset="0"/>
                <a:cs typeface="Times New Roman" panose="02020603050405020304" pitchFamily="18" charset="0"/>
              </a:rPr>
              <a:t>there are no gaps or confusion</a:t>
            </a:r>
          </a:p>
          <a:p>
            <a:pPr marL="263525" lvl="1" indent="-263525">
              <a:tabLst>
                <a:tab pos="92075" algn="l"/>
              </a:tabLst>
            </a:pPr>
            <a:r>
              <a:rPr lang="en-US" sz="2200" dirty="0">
                <a:latin typeface="Times New Roman" panose="02020603050405020304" pitchFamily="18" charset="0"/>
                <a:cs typeface="Times New Roman" panose="02020603050405020304" pitchFamily="18" charset="0"/>
              </a:rPr>
              <a:t>everyone knows what others are doing</a:t>
            </a:r>
          </a:p>
          <a:p>
            <a:pPr marL="0" indent="0">
              <a:buNone/>
            </a:pPr>
            <a:r>
              <a:rPr lang="en-US" sz="2200" dirty="0">
                <a:latin typeface="Times New Roman" panose="02020603050405020304" pitchFamily="18" charset="0"/>
                <a:cs typeface="Times New Roman" panose="02020603050405020304" pitchFamily="18" charset="0"/>
              </a:rPr>
              <a:t>For example, to produce goods:</a:t>
            </a:r>
          </a:p>
          <a:p>
            <a:r>
              <a:rPr lang="en-US" sz="2200" dirty="0">
                <a:latin typeface="Times New Roman" panose="02020603050405020304" pitchFamily="18" charset="0"/>
                <a:cs typeface="Times New Roman" panose="02020603050405020304" pitchFamily="18" charset="0"/>
              </a:rPr>
              <a:t>Purchase/Stores selects raw material</a:t>
            </a:r>
          </a:p>
          <a:p>
            <a:r>
              <a:rPr lang="en-US" sz="2200" dirty="0">
                <a:latin typeface="Times New Roman" panose="02020603050405020304" pitchFamily="18" charset="0"/>
                <a:cs typeface="Times New Roman" panose="02020603050405020304" pitchFamily="18" charset="0"/>
              </a:rPr>
              <a:t>Production uses it to make goods</a:t>
            </a:r>
          </a:p>
          <a:p>
            <a:r>
              <a:rPr lang="en-US" sz="2200" dirty="0">
                <a:latin typeface="Times New Roman" panose="02020603050405020304" pitchFamily="18" charset="0"/>
                <a:cs typeface="Times New Roman" panose="02020603050405020304" pitchFamily="18" charset="0"/>
              </a:rPr>
              <a:t>Quality checks the goods</a:t>
            </a:r>
          </a:p>
          <a:p>
            <a:r>
              <a:rPr lang="en-US" sz="2200" dirty="0">
                <a:latin typeface="Times New Roman" panose="02020603050405020304" pitchFamily="18" charset="0"/>
                <a:cs typeface="Times New Roman" panose="02020603050405020304" pitchFamily="18" charset="0"/>
              </a:rPr>
              <a:t>Marketing/Sales sells them</a:t>
            </a:r>
          </a:p>
          <a:p>
            <a:r>
              <a:rPr lang="en-US" sz="2200" dirty="0">
                <a:latin typeface="Times New Roman" panose="02020603050405020304" pitchFamily="18" charset="0"/>
                <a:cs typeface="Times New Roman" panose="02020603050405020304" pitchFamily="18" charset="0"/>
              </a:rPr>
              <a:t>Finance manages money, costs, payments, etc.</a:t>
            </a:r>
          </a:p>
          <a:p>
            <a:pPr marL="0" indent="0">
              <a:buNone/>
            </a:pPr>
            <a:r>
              <a:rPr lang="en-US" sz="2200" dirty="0">
                <a:latin typeface="Times New Roman" panose="02020603050405020304" pitchFamily="18" charset="0"/>
                <a:cs typeface="Times New Roman" panose="02020603050405020304" pitchFamily="18" charset="0"/>
              </a:rPr>
              <a:t>If any department doesn’t get proper information in time, the whole process slows down and production efficiency goes down.</a:t>
            </a:r>
          </a:p>
          <a:p>
            <a:pPr marL="0" indent="0">
              <a:buNone/>
            </a:pPr>
            <a:endParaRPr lang="en-IN" dirty="0"/>
          </a:p>
        </p:txBody>
      </p:sp>
    </p:spTree>
    <p:extLst>
      <p:ext uri="{BB962C8B-B14F-4D97-AF65-F5344CB8AC3E}">
        <p14:creationId xmlns:p14="http://schemas.microsoft.com/office/powerpoint/2010/main" val="198226683"/>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B2AC5D59-A770-4D8C-413F-31BDF306B229}"/>
              </a:ext>
            </a:extLst>
          </p:cNvPr>
          <p:cNvSpPr>
            <a:spLocks noGrp="1"/>
          </p:cNvSpPr>
          <p:nvPr>
            <p:ph idx="1"/>
          </p:nvPr>
        </p:nvSpPr>
        <p:spPr>
          <a:xfrm>
            <a:off x="421640" y="1656080"/>
            <a:ext cx="11348720" cy="5273040"/>
          </a:xfrm>
        </p:spPr>
        <p:txBody>
          <a:bodyPr>
            <a:normAutofit/>
          </a:bodyPr>
          <a:lstStyle/>
          <a:p>
            <a:pPr marL="0" indent="0">
              <a:buNone/>
            </a:pPr>
            <a:r>
              <a:rPr lang="en-US" sz="2400" b="1" dirty="0">
                <a:latin typeface="Times New Roman" panose="02020603050405020304" pitchFamily="18" charset="0"/>
                <a:cs typeface="Times New Roman" panose="02020603050405020304" pitchFamily="18" charset="0"/>
              </a:rPr>
              <a:t>COMMUNICATION IN CONFLICT RESOLUTION</a:t>
            </a:r>
          </a:p>
          <a:p>
            <a:pPr marL="0" indent="0">
              <a:buNone/>
            </a:pPr>
            <a:r>
              <a:rPr lang="en-US" sz="2000" dirty="0">
                <a:latin typeface="Times New Roman" panose="02020603050405020304" pitchFamily="18" charset="0"/>
                <a:cs typeface="Times New Roman" panose="02020603050405020304" pitchFamily="18" charset="0"/>
              </a:rPr>
              <a:t>Conflict means a disagreement or clash between people or groups. It can happen because of different opinions, interests, values, or misunderstandings.</a:t>
            </a:r>
            <a:br>
              <a:rPr lang="en-US" sz="2000" dirty="0">
                <a:latin typeface="Times New Roman" panose="02020603050405020304" pitchFamily="18" charset="0"/>
                <a:cs typeface="Times New Roman" panose="02020603050405020304" pitchFamily="18" charset="0"/>
              </a:rPr>
            </a:br>
            <a:r>
              <a:rPr lang="en-US" sz="2000" dirty="0">
                <a:latin typeface="Times New Roman" panose="02020603050405020304" pitchFamily="18" charset="0"/>
                <a:cs typeface="Times New Roman" panose="02020603050405020304" pitchFamily="18" charset="0"/>
              </a:rPr>
              <a:t>For example, two employees may fight over workload, promotion, or way of doing a task.</a:t>
            </a:r>
          </a:p>
          <a:p>
            <a:pPr marL="0" indent="0">
              <a:buNone/>
            </a:pPr>
            <a:r>
              <a:rPr lang="en-US" sz="2000" b="1" dirty="0">
                <a:latin typeface="Times New Roman" panose="02020603050405020304" pitchFamily="18" charset="0"/>
                <a:cs typeface="Times New Roman" panose="02020603050405020304" pitchFamily="18" charset="0"/>
              </a:rPr>
              <a:t>Role of Communication in Conflict</a:t>
            </a:r>
          </a:p>
          <a:p>
            <a:pPr marL="514350" indent="-514350">
              <a:buFont typeface="+mj-lt"/>
              <a:buAutoNum type="arabicPeriod"/>
            </a:pPr>
            <a:r>
              <a:rPr lang="en-US" sz="2000" b="1" dirty="0">
                <a:latin typeface="Times New Roman" panose="02020603050405020304" pitchFamily="18" charset="0"/>
                <a:cs typeface="Times New Roman" panose="02020603050405020304" pitchFamily="18" charset="0"/>
              </a:rPr>
              <a:t>Helps express needs and feelings clearly: </a:t>
            </a:r>
            <a:r>
              <a:rPr lang="en-US" sz="2000" dirty="0">
                <a:latin typeface="Times New Roman" panose="02020603050405020304" pitchFamily="18" charset="0"/>
                <a:cs typeface="Times New Roman" panose="02020603050405020304" pitchFamily="18" charset="0"/>
              </a:rPr>
              <a:t>When people talk openly, they can say what they feel and what they want. Instead of shouting or staying silent, they share their point of view in a calm way. This reduces hidden anger and confusion.</a:t>
            </a:r>
          </a:p>
          <a:p>
            <a:pPr marL="514350" indent="-514350">
              <a:buFont typeface="+mj-lt"/>
              <a:buAutoNum type="arabicPeriod"/>
            </a:pPr>
            <a:r>
              <a:rPr lang="en-US" sz="2000" b="1" dirty="0">
                <a:latin typeface="Times New Roman" panose="02020603050405020304" pitchFamily="18" charset="0"/>
                <a:cs typeface="Times New Roman" panose="02020603050405020304" pitchFamily="18" charset="0"/>
              </a:rPr>
              <a:t>Reduces misunderstandings: </a:t>
            </a:r>
            <a:r>
              <a:rPr lang="en-US" sz="2000" dirty="0">
                <a:latin typeface="Times New Roman" panose="02020603050405020304" pitchFamily="18" charset="0"/>
                <a:cs typeface="Times New Roman" panose="02020603050405020304" pitchFamily="18" charset="0"/>
              </a:rPr>
              <a:t>Many conflicts happen because people assume wrongly or hear incomplete information. Through proper communication, they can clarify doubts, ask questions, and correct wrong ideas. When both sides listen to each other, they understand the real issue.</a:t>
            </a:r>
          </a:p>
          <a:p>
            <a:pPr marL="514350" indent="-514350">
              <a:buFont typeface="+mj-lt"/>
              <a:buAutoNum type="arabicPeriod"/>
            </a:pPr>
            <a:r>
              <a:rPr lang="en-US" sz="2000" b="1" dirty="0">
                <a:latin typeface="Times New Roman" panose="02020603050405020304" pitchFamily="18" charset="0"/>
                <a:cs typeface="Times New Roman" panose="02020603050405020304" pitchFamily="18" charset="0"/>
              </a:rPr>
              <a:t>Helps to find a common solution: </a:t>
            </a:r>
            <a:r>
              <a:rPr lang="en-US" sz="2000" dirty="0">
                <a:latin typeface="Times New Roman" panose="02020603050405020304" pitchFamily="18" charset="0"/>
                <a:cs typeface="Times New Roman" panose="02020603050405020304" pitchFamily="18" charset="0"/>
              </a:rPr>
              <a:t>By talking and listening, both sides can discuss options. They can see what is fair for everyone and try to reach a win–win solution. Communication turns the fight into a problem-solving discussion instead of blame and anger.</a:t>
            </a:r>
          </a:p>
          <a:p>
            <a:pPr marL="0" indent="0">
              <a:buNone/>
            </a:pPr>
            <a:endParaRPr lang="en-US" sz="2400" dirty="0">
              <a:latin typeface="Times New Roman" panose="02020603050405020304" pitchFamily="18" charset="0"/>
              <a:cs typeface="Times New Roman" panose="02020603050405020304" pitchFamily="18" charset="0"/>
            </a:endParaRPr>
          </a:p>
          <a:p>
            <a:pPr marL="0" indent="0">
              <a:buNone/>
            </a:pPr>
            <a:endParaRPr lang="en-IN" sz="2400"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261390583"/>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03BCAAA1-2066-9C1F-AAB4-6126E73B8CD9}"/>
              </a:ext>
            </a:extLst>
          </p:cNvPr>
          <p:cNvSpPr>
            <a:spLocks noGrp="1"/>
          </p:cNvSpPr>
          <p:nvPr>
            <p:ph idx="1"/>
          </p:nvPr>
        </p:nvSpPr>
        <p:spPr>
          <a:xfrm>
            <a:off x="838200" y="1371600"/>
            <a:ext cx="10515600" cy="4805363"/>
          </a:xfrm>
        </p:spPr>
        <p:txBody>
          <a:bodyPr>
            <a:normAutofit fontScale="92500" lnSpcReduction="10000"/>
          </a:bodyPr>
          <a:lstStyle/>
          <a:p>
            <a:pPr marL="0" indent="0">
              <a:buNone/>
            </a:pPr>
            <a:r>
              <a:rPr lang="en-US" sz="2400" b="1" dirty="0">
                <a:latin typeface="Times New Roman" panose="02020603050405020304" pitchFamily="18" charset="0"/>
                <a:cs typeface="Times New Roman" panose="02020603050405020304" pitchFamily="18" charset="0"/>
              </a:rPr>
              <a:t>Types of Conflict in Organizations</a:t>
            </a:r>
            <a:endParaRPr lang="en-US" sz="2400" dirty="0">
              <a:latin typeface="Times New Roman" panose="02020603050405020304" pitchFamily="18" charset="0"/>
              <a:cs typeface="Times New Roman" panose="02020603050405020304" pitchFamily="18" charset="0"/>
            </a:endParaRPr>
          </a:p>
          <a:p>
            <a:pPr marL="457200" indent="-457200">
              <a:buFont typeface="+mj-lt"/>
              <a:buAutoNum type="arabicPeriod"/>
            </a:pPr>
            <a:r>
              <a:rPr lang="en-US" sz="2200" b="1" dirty="0">
                <a:latin typeface="Times New Roman" panose="02020603050405020304" pitchFamily="18" charset="0"/>
                <a:cs typeface="Times New Roman" panose="02020603050405020304" pitchFamily="18" charset="0"/>
              </a:rPr>
              <a:t>Interpersonal conflict – </a:t>
            </a:r>
            <a:r>
              <a:rPr lang="en-US" sz="2200" dirty="0">
                <a:latin typeface="Times New Roman" panose="02020603050405020304" pitchFamily="18" charset="0"/>
                <a:cs typeface="Times New Roman" panose="02020603050405020304" pitchFamily="18" charset="0"/>
              </a:rPr>
              <a:t>between two individuals</a:t>
            </a:r>
          </a:p>
          <a:p>
            <a:pPr lvl="1"/>
            <a:r>
              <a:rPr lang="en-US" sz="2200" dirty="0">
                <a:latin typeface="Times New Roman" panose="02020603050405020304" pitchFamily="18" charset="0"/>
                <a:cs typeface="Times New Roman" panose="02020603050405020304" pitchFamily="18" charset="0"/>
              </a:rPr>
              <a:t>This happens when two people disagree or don’t get along.</a:t>
            </a:r>
          </a:p>
          <a:p>
            <a:pPr lvl="1"/>
            <a:r>
              <a:rPr lang="en-US" sz="2200" dirty="0">
                <a:latin typeface="Times New Roman" panose="02020603050405020304" pitchFamily="18" charset="0"/>
                <a:cs typeface="Times New Roman" panose="02020603050405020304" pitchFamily="18" charset="0"/>
              </a:rPr>
              <a:t>Example: Two colleagues argue about how to do a task or who is responsible for a mistake.</a:t>
            </a:r>
          </a:p>
          <a:p>
            <a:pPr marL="457200" indent="-457200">
              <a:buFont typeface="+mj-lt"/>
              <a:buAutoNum type="arabicPeriod"/>
            </a:pPr>
            <a:r>
              <a:rPr lang="en-US" sz="2200" b="1" dirty="0">
                <a:latin typeface="Times New Roman" panose="02020603050405020304" pitchFamily="18" charset="0"/>
                <a:cs typeface="Times New Roman" panose="02020603050405020304" pitchFamily="18" charset="0"/>
              </a:rPr>
              <a:t>Intragroup conflict – </a:t>
            </a:r>
            <a:r>
              <a:rPr lang="en-US" sz="2200" dirty="0">
                <a:latin typeface="Times New Roman" panose="02020603050405020304" pitchFamily="18" charset="0"/>
                <a:cs typeface="Times New Roman" panose="02020603050405020304" pitchFamily="18" charset="0"/>
              </a:rPr>
              <a:t>within a team</a:t>
            </a:r>
          </a:p>
          <a:p>
            <a:pPr lvl="1"/>
            <a:r>
              <a:rPr lang="en-US" sz="2200" dirty="0">
                <a:latin typeface="Times New Roman" panose="02020603050405020304" pitchFamily="18" charset="0"/>
                <a:cs typeface="Times New Roman" panose="02020603050405020304" pitchFamily="18" charset="0"/>
              </a:rPr>
              <a:t>This is conflict inside the same group or department.</a:t>
            </a:r>
          </a:p>
          <a:p>
            <a:pPr lvl="1"/>
            <a:r>
              <a:rPr lang="en-US" sz="2200" dirty="0">
                <a:latin typeface="Times New Roman" panose="02020603050405020304" pitchFamily="18" charset="0"/>
                <a:cs typeface="Times New Roman" panose="02020603050405020304" pitchFamily="18" charset="0"/>
              </a:rPr>
              <a:t>Example: Team members argue about roles, ideas, or how to complete a project.</a:t>
            </a:r>
          </a:p>
          <a:p>
            <a:pPr marL="457200" indent="-457200">
              <a:buFont typeface="+mj-lt"/>
              <a:buAutoNum type="arabicPeriod"/>
            </a:pPr>
            <a:r>
              <a:rPr lang="en-US" sz="2200" b="1" dirty="0">
                <a:latin typeface="Times New Roman" panose="02020603050405020304" pitchFamily="18" charset="0"/>
                <a:cs typeface="Times New Roman" panose="02020603050405020304" pitchFamily="18" charset="0"/>
              </a:rPr>
              <a:t>Intergroup conflict – </a:t>
            </a:r>
            <a:r>
              <a:rPr lang="en-US" sz="2200" dirty="0">
                <a:latin typeface="Times New Roman" panose="02020603050405020304" pitchFamily="18" charset="0"/>
                <a:cs typeface="Times New Roman" panose="02020603050405020304" pitchFamily="18" charset="0"/>
              </a:rPr>
              <a:t>between departments/teams</a:t>
            </a:r>
          </a:p>
          <a:p>
            <a:pPr lvl="1"/>
            <a:r>
              <a:rPr lang="en-US" sz="2200" dirty="0">
                <a:latin typeface="Times New Roman" panose="02020603050405020304" pitchFamily="18" charset="0"/>
                <a:cs typeface="Times New Roman" panose="02020603050405020304" pitchFamily="18" charset="0"/>
              </a:rPr>
              <a:t>This occurs between two or more teams or departments in the same organization.</a:t>
            </a:r>
          </a:p>
          <a:p>
            <a:pPr lvl="1"/>
            <a:r>
              <a:rPr lang="en-US" sz="2200" dirty="0">
                <a:latin typeface="Times New Roman" panose="02020603050405020304" pitchFamily="18" charset="0"/>
                <a:cs typeface="Times New Roman" panose="02020603050405020304" pitchFamily="18" charset="0"/>
              </a:rPr>
              <a:t>Example: The marketing team and sales team blaming each other for low sales.</a:t>
            </a:r>
          </a:p>
          <a:p>
            <a:pPr marL="457200" indent="-457200">
              <a:buFont typeface="+mj-lt"/>
              <a:buAutoNum type="arabicPeriod"/>
            </a:pPr>
            <a:r>
              <a:rPr lang="en-US" sz="2200" b="1" dirty="0">
                <a:latin typeface="Times New Roman" panose="02020603050405020304" pitchFamily="18" charset="0"/>
                <a:cs typeface="Times New Roman" panose="02020603050405020304" pitchFamily="18" charset="0"/>
              </a:rPr>
              <a:t>Organizational conflict – </a:t>
            </a:r>
            <a:r>
              <a:rPr lang="en-US" sz="2200" dirty="0">
                <a:latin typeface="Times New Roman" panose="02020603050405020304" pitchFamily="18" charset="0"/>
                <a:cs typeface="Times New Roman" panose="02020603050405020304" pitchFamily="18" charset="0"/>
              </a:rPr>
              <a:t>between employees and management</a:t>
            </a:r>
          </a:p>
          <a:p>
            <a:pPr lvl="1"/>
            <a:r>
              <a:rPr lang="en-US" sz="2200" dirty="0">
                <a:latin typeface="Times New Roman" panose="02020603050405020304" pitchFamily="18" charset="0"/>
                <a:cs typeface="Times New Roman" panose="02020603050405020304" pitchFamily="18" charset="0"/>
              </a:rPr>
              <a:t>This is conflict between workers and the higher management.</a:t>
            </a:r>
          </a:p>
          <a:p>
            <a:pPr lvl="1"/>
            <a:r>
              <a:rPr lang="en-US" sz="2200" dirty="0">
                <a:latin typeface="Times New Roman" panose="02020603050405020304" pitchFamily="18" charset="0"/>
                <a:cs typeface="Times New Roman" panose="02020603050405020304" pitchFamily="18" charset="0"/>
              </a:rPr>
              <a:t>Example: Employees are unhappy with company policies, salary, workload, or working hours and clash with management.</a:t>
            </a:r>
          </a:p>
          <a:p>
            <a:pPr marL="0" indent="0">
              <a:buNone/>
            </a:pPr>
            <a:endParaRPr lang="en-IN" dirty="0"/>
          </a:p>
        </p:txBody>
      </p:sp>
    </p:spTree>
    <p:extLst>
      <p:ext uri="{BB962C8B-B14F-4D97-AF65-F5344CB8AC3E}">
        <p14:creationId xmlns:p14="http://schemas.microsoft.com/office/powerpoint/2010/main" val="241526232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6B56D0D0-9EDE-912F-683F-943A27794CD1}"/>
              </a:ext>
            </a:extLst>
          </p:cNvPr>
          <p:cNvSpPr>
            <a:spLocks noGrp="1"/>
          </p:cNvSpPr>
          <p:nvPr>
            <p:ph idx="1"/>
          </p:nvPr>
        </p:nvSpPr>
        <p:spPr>
          <a:xfrm>
            <a:off x="370840" y="1463040"/>
            <a:ext cx="11450320" cy="5140960"/>
          </a:xfrm>
        </p:spPr>
        <p:txBody>
          <a:bodyPr>
            <a:normAutofit/>
          </a:bodyPr>
          <a:lstStyle/>
          <a:p>
            <a:pPr marL="457200" indent="-457200">
              <a:buFont typeface="+mj-lt"/>
              <a:buAutoNum type="arabicPeriod" startAt="3"/>
            </a:pPr>
            <a:r>
              <a:rPr lang="en-US" sz="2200" b="1" dirty="0">
                <a:latin typeface="Times New Roman" panose="02020603050405020304" pitchFamily="18" charset="0"/>
                <a:cs typeface="Times New Roman" panose="02020603050405020304" pitchFamily="18" charset="0"/>
              </a:rPr>
              <a:t>Short-Lived Process: </a:t>
            </a:r>
            <a:r>
              <a:rPr lang="en-US" sz="2200" dirty="0">
                <a:latin typeface="Times New Roman" panose="02020603050405020304" pitchFamily="18" charset="0"/>
                <a:cs typeface="Times New Roman" panose="02020603050405020304" pitchFamily="18" charset="0"/>
              </a:rPr>
              <a:t>It is said to be a short-lived process, because as soon as the receiver receives the message and understands it in the right context, the communication process is completed.</a:t>
            </a:r>
          </a:p>
          <a:p>
            <a:pPr marL="457200" indent="-457200">
              <a:buFont typeface="+mj-lt"/>
              <a:buAutoNum type="arabicPeriod" startAt="3"/>
            </a:pPr>
            <a:r>
              <a:rPr lang="en-US" sz="2200" b="1" dirty="0">
                <a:latin typeface="Times New Roman" panose="02020603050405020304" pitchFamily="18" charset="0"/>
                <a:cs typeface="Times New Roman" panose="02020603050405020304" pitchFamily="18" charset="0"/>
              </a:rPr>
              <a:t>Universal Phenomenon: </a:t>
            </a:r>
            <a:r>
              <a:rPr lang="en-US" sz="2200" dirty="0">
                <a:latin typeface="Times New Roman" panose="02020603050405020304" pitchFamily="18" charset="0"/>
                <a:cs typeface="Times New Roman" panose="02020603050405020304" pitchFamily="18" charset="0"/>
              </a:rPr>
              <a:t>Communication takes place everywhere. Not only human beings but birds, animals, etc., also communicate. Hence, it is termed as a widespread phenomenon. </a:t>
            </a:r>
          </a:p>
          <a:p>
            <a:pPr marL="457200" indent="-457200">
              <a:buFont typeface="+mj-lt"/>
              <a:buAutoNum type="arabicPeriod" startAt="3"/>
            </a:pPr>
            <a:r>
              <a:rPr lang="en-US" sz="2200" b="1" dirty="0">
                <a:latin typeface="Times New Roman" panose="02020603050405020304" pitchFamily="18" charset="0"/>
                <a:cs typeface="Times New Roman" panose="02020603050405020304" pitchFamily="18" charset="0"/>
              </a:rPr>
              <a:t>Contextual: </a:t>
            </a:r>
            <a:r>
              <a:rPr lang="en-US" sz="2200" dirty="0">
                <a:latin typeface="Times New Roman" panose="02020603050405020304" pitchFamily="18" charset="0"/>
                <a:cs typeface="Times New Roman" panose="02020603050405020304" pitchFamily="18" charset="0"/>
              </a:rPr>
              <a:t>Communication always takes place in a particular context. Similar words may lead to different meanings if spoken in different contexts. Therefore, the meaning of communicated words may change according to the context.</a:t>
            </a:r>
          </a:p>
          <a:p>
            <a:pPr marL="457200" indent="-457200">
              <a:buFont typeface="+mj-lt"/>
              <a:buAutoNum type="arabicPeriod" startAt="3"/>
            </a:pPr>
            <a:r>
              <a:rPr lang="en-US" sz="2200" b="1" dirty="0">
                <a:latin typeface="Times New Roman" panose="02020603050405020304" pitchFamily="18" charset="0"/>
                <a:cs typeface="Times New Roman" panose="02020603050405020304" pitchFamily="18" charset="0"/>
              </a:rPr>
              <a:t>Needs Proper Understanding: </a:t>
            </a:r>
            <a:r>
              <a:rPr lang="en-US" sz="2200" dirty="0">
                <a:latin typeface="Times New Roman" panose="02020603050405020304" pitchFamily="18" charset="0"/>
                <a:cs typeface="Times New Roman" panose="02020603050405020304" pitchFamily="18" charset="0"/>
              </a:rPr>
              <a:t>For proper understanding of the message, the message should be clearly and briefly expressed in words, as the media for communication are many but the main objective is appropriate understanding of the message by the receiver.</a:t>
            </a:r>
          </a:p>
          <a:p>
            <a:pPr marL="457200" indent="-457200">
              <a:buFont typeface="+mj-lt"/>
              <a:buAutoNum type="arabicPeriod" startAt="3"/>
            </a:pPr>
            <a:r>
              <a:rPr lang="en-US" sz="2200" b="1" dirty="0">
                <a:latin typeface="Times New Roman" panose="02020603050405020304" pitchFamily="18" charset="0"/>
                <a:cs typeface="Times New Roman" panose="02020603050405020304" pitchFamily="18" charset="0"/>
              </a:rPr>
              <a:t>Eliminates Misunderstanding: </a:t>
            </a:r>
            <a:r>
              <a:rPr lang="en-US" sz="2200" dirty="0">
                <a:latin typeface="Times New Roman" panose="02020603050405020304" pitchFamily="18" charset="0"/>
                <a:cs typeface="Times New Roman" panose="02020603050405020304" pitchFamily="18" charset="0"/>
              </a:rPr>
              <a:t>Misunderstandings occur when there is a failure to understand or interpret words or actions correctly. Communication removes misunderstanding among people and helps in developing good relationships. </a:t>
            </a:r>
            <a:endParaRPr lang="en-IN" sz="22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614997743"/>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189E861B-EB99-49A4-80E4-496B71BDB060}"/>
              </a:ext>
            </a:extLst>
          </p:cNvPr>
          <p:cNvSpPr>
            <a:spLocks noGrp="1"/>
          </p:cNvSpPr>
          <p:nvPr>
            <p:ph idx="1"/>
          </p:nvPr>
        </p:nvSpPr>
        <p:spPr>
          <a:xfrm>
            <a:off x="538480" y="1463040"/>
            <a:ext cx="11115040" cy="4856480"/>
          </a:xfrm>
        </p:spPr>
        <p:txBody>
          <a:bodyPr>
            <a:normAutofit fontScale="85000" lnSpcReduction="20000"/>
          </a:bodyPr>
          <a:lstStyle/>
          <a:p>
            <a:pPr marL="0" indent="0">
              <a:buNone/>
            </a:pPr>
            <a:r>
              <a:rPr lang="en-US" sz="2600" b="1" dirty="0">
                <a:latin typeface="Times New Roman" panose="02020603050405020304" pitchFamily="18" charset="0"/>
                <a:cs typeface="Times New Roman" panose="02020603050405020304" pitchFamily="18" charset="0"/>
              </a:rPr>
              <a:t>COMMUNICATION IN CRISIS</a:t>
            </a:r>
          </a:p>
          <a:p>
            <a:pPr marL="0" indent="0">
              <a:buNone/>
            </a:pPr>
            <a:r>
              <a:rPr lang="en-US" sz="2600" dirty="0">
                <a:latin typeface="Times New Roman" panose="02020603050405020304" pitchFamily="18" charset="0"/>
                <a:cs typeface="Times New Roman" panose="02020603050405020304" pitchFamily="18" charset="0"/>
              </a:rPr>
              <a:t>A crisis is a sudden and unexpected event that causes danger, loss or heavy stress to people or the organization.</a:t>
            </a:r>
          </a:p>
          <a:p>
            <a:pPr marL="0" indent="0">
              <a:buNone/>
            </a:pPr>
            <a:r>
              <a:rPr lang="en-US" sz="2600" dirty="0">
                <a:latin typeface="Times New Roman" panose="02020603050405020304" pitchFamily="18" charset="0"/>
                <a:cs typeface="Times New Roman" panose="02020603050405020304" pitchFamily="18" charset="0"/>
              </a:rPr>
              <a:t>Examples: Factory accident, fire, flood, earthquake, Product defect or failure, Big financial loss</a:t>
            </a:r>
          </a:p>
          <a:p>
            <a:pPr marL="0" indent="0">
              <a:buNone/>
            </a:pPr>
            <a:r>
              <a:rPr lang="en-US" sz="2600" dirty="0">
                <a:latin typeface="Times New Roman" panose="02020603050405020304" pitchFamily="18" charset="0"/>
                <a:cs typeface="Times New Roman" panose="02020603050405020304" pitchFamily="18" charset="0"/>
              </a:rPr>
              <a:t>In a crisis, people are usually afraid, tense, confused and very emotional, so they need clear guidance</a:t>
            </a:r>
          </a:p>
          <a:p>
            <a:pPr marL="0" indent="0">
              <a:buNone/>
            </a:pPr>
            <a:r>
              <a:rPr lang="en-US" sz="2600" b="1" dirty="0">
                <a:latin typeface="Times New Roman" panose="02020603050405020304" pitchFamily="18" charset="0"/>
                <a:cs typeface="Times New Roman" panose="02020603050405020304" pitchFamily="18" charset="0"/>
              </a:rPr>
              <a:t>Role of Communication in Crisis</a:t>
            </a:r>
            <a:endParaRPr lang="en-US" sz="2600" dirty="0">
              <a:latin typeface="Times New Roman" panose="02020603050405020304" pitchFamily="18" charset="0"/>
              <a:cs typeface="Times New Roman" panose="02020603050405020304" pitchFamily="18" charset="0"/>
            </a:endParaRPr>
          </a:p>
          <a:p>
            <a:r>
              <a:rPr lang="en-US" sz="2600" b="1" dirty="0">
                <a:latin typeface="Times New Roman" panose="02020603050405020304" pitchFamily="18" charset="0"/>
                <a:cs typeface="Times New Roman" panose="02020603050405020304" pitchFamily="18" charset="0"/>
              </a:rPr>
              <a:t>Gives correct and timely information: </a:t>
            </a:r>
            <a:r>
              <a:rPr lang="en-US" sz="2600" dirty="0">
                <a:latin typeface="Times New Roman" panose="02020603050405020304" pitchFamily="18" charset="0"/>
                <a:cs typeface="Times New Roman" panose="02020603050405020304" pitchFamily="18" charset="0"/>
              </a:rPr>
              <a:t>People want to know what happened, how serious it is, and what is being done.</a:t>
            </a:r>
          </a:p>
          <a:p>
            <a:r>
              <a:rPr lang="en-US" sz="2600" b="1" dirty="0">
                <a:latin typeface="Times New Roman" panose="02020603050405020304" pitchFamily="18" charset="0"/>
                <a:cs typeface="Times New Roman" panose="02020603050405020304" pitchFamily="18" charset="0"/>
              </a:rPr>
              <a:t>Reduces panic and </a:t>
            </a:r>
            <a:r>
              <a:rPr lang="en-US" sz="2600" b="1" dirty="0" err="1">
                <a:latin typeface="Times New Roman" panose="02020603050405020304" pitchFamily="18" charset="0"/>
                <a:cs typeface="Times New Roman" panose="02020603050405020304" pitchFamily="18" charset="0"/>
              </a:rPr>
              <a:t>rumours</a:t>
            </a:r>
            <a:r>
              <a:rPr lang="en-US" sz="2600" b="1" dirty="0">
                <a:latin typeface="Times New Roman" panose="02020603050405020304" pitchFamily="18" charset="0"/>
                <a:cs typeface="Times New Roman" panose="02020603050405020304" pitchFamily="18" charset="0"/>
              </a:rPr>
              <a:t>: </a:t>
            </a:r>
            <a:r>
              <a:rPr lang="en-US" sz="2600" dirty="0">
                <a:latin typeface="Times New Roman" panose="02020603050405020304" pitchFamily="18" charset="0"/>
                <a:cs typeface="Times New Roman" panose="02020603050405020304" pitchFamily="18" charset="0"/>
              </a:rPr>
              <a:t>If the company does not speak, </a:t>
            </a:r>
            <a:r>
              <a:rPr lang="en-US" sz="2600" dirty="0" err="1">
                <a:latin typeface="Times New Roman" panose="02020603050405020304" pitchFamily="18" charset="0"/>
                <a:cs typeface="Times New Roman" panose="02020603050405020304" pitchFamily="18" charset="0"/>
              </a:rPr>
              <a:t>rumours</a:t>
            </a:r>
            <a:r>
              <a:rPr lang="en-US" sz="2600" dirty="0">
                <a:latin typeface="Times New Roman" panose="02020603050405020304" pitchFamily="18" charset="0"/>
                <a:cs typeface="Times New Roman" panose="02020603050405020304" pitchFamily="18" charset="0"/>
              </a:rPr>
              <a:t> </a:t>
            </a:r>
            <a:r>
              <a:rPr lang="en-US" sz="2600" dirty="0" err="1">
                <a:latin typeface="Times New Roman" panose="02020603050405020304" pitchFamily="18" charset="0"/>
                <a:cs typeface="Times New Roman" panose="02020603050405020304" pitchFamily="18" charset="0"/>
              </a:rPr>
              <a:t>spread.Good</a:t>
            </a:r>
            <a:r>
              <a:rPr lang="en-US" sz="2600" dirty="0">
                <a:latin typeface="Times New Roman" panose="02020603050405020304" pitchFamily="18" charset="0"/>
                <a:cs typeface="Times New Roman" panose="02020603050405020304" pitchFamily="18" charset="0"/>
              </a:rPr>
              <a:t> communication controls wrong information.</a:t>
            </a:r>
          </a:p>
          <a:p>
            <a:r>
              <a:rPr lang="en-US" sz="2600" b="1" dirty="0">
                <a:latin typeface="Times New Roman" panose="02020603050405020304" pitchFamily="18" charset="0"/>
                <a:cs typeface="Times New Roman" panose="02020603050405020304" pitchFamily="18" charset="0"/>
              </a:rPr>
              <a:t>Builds or restores trust: </a:t>
            </a:r>
            <a:r>
              <a:rPr lang="en-US" sz="2600" dirty="0">
                <a:latin typeface="Times New Roman" panose="02020603050405020304" pitchFamily="18" charset="0"/>
                <a:cs typeface="Times New Roman" panose="02020603050405020304" pitchFamily="18" charset="0"/>
              </a:rPr>
              <a:t>Employees, customers and the public feel that the company is responsible and caring.</a:t>
            </a:r>
          </a:p>
          <a:p>
            <a:r>
              <a:rPr lang="en-US" sz="2600" b="1" dirty="0">
                <a:latin typeface="Times New Roman" panose="02020603050405020304" pitchFamily="18" charset="0"/>
                <a:cs typeface="Times New Roman" panose="02020603050405020304" pitchFamily="18" charset="0"/>
              </a:rPr>
              <a:t>Guides people on what to do next: </a:t>
            </a:r>
            <a:r>
              <a:rPr lang="en-US" sz="2600" dirty="0">
                <a:latin typeface="Times New Roman" panose="02020603050405020304" pitchFamily="18" charset="0"/>
                <a:cs typeface="Times New Roman" panose="02020603050405020304" pitchFamily="18" charset="0"/>
              </a:rPr>
              <a:t>Tells employees whether to evacuate, work from home, follow safety steps, contact help, etc.</a:t>
            </a:r>
          </a:p>
          <a:p>
            <a:pPr marL="0" indent="0">
              <a:buNone/>
            </a:pPr>
            <a:endParaRPr lang="en-US" sz="2400" dirty="0"/>
          </a:p>
          <a:p>
            <a:pPr marL="0" indent="0">
              <a:buNone/>
            </a:pPr>
            <a:endParaRPr lang="en-IN" sz="2400"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305464043"/>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B361A27D-F580-A713-CE92-F3F2F3A79E04}"/>
              </a:ext>
            </a:extLst>
          </p:cNvPr>
          <p:cNvSpPr>
            <a:spLocks noGrp="1"/>
          </p:cNvSpPr>
          <p:nvPr>
            <p:ph idx="1"/>
          </p:nvPr>
        </p:nvSpPr>
        <p:spPr>
          <a:xfrm>
            <a:off x="528320" y="1473200"/>
            <a:ext cx="11308080" cy="5019040"/>
          </a:xfrm>
        </p:spPr>
        <p:txBody>
          <a:bodyPr>
            <a:normAutofit fontScale="77500" lnSpcReduction="20000"/>
          </a:bodyPr>
          <a:lstStyle/>
          <a:p>
            <a:pPr marL="0" indent="0">
              <a:buNone/>
            </a:pPr>
            <a:r>
              <a:rPr lang="en-US" b="1" dirty="0">
                <a:latin typeface="Times New Roman" panose="02020603050405020304" pitchFamily="18" charset="0"/>
                <a:cs typeface="Times New Roman" panose="02020603050405020304" pitchFamily="18" charset="0"/>
              </a:rPr>
              <a:t>COMMUNICATION AND NEGOTIATION</a:t>
            </a:r>
          </a:p>
          <a:p>
            <a:pPr marL="0" indent="0">
              <a:buNone/>
            </a:pPr>
            <a:r>
              <a:rPr lang="en-US" dirty="0">
                <a:latin typeface="Times New Roman" panose="02020603050405020304" pitchFamily="18" charset="0"/>
                <a:cs typeface="Times New Roman" panose="02020603050405020304" pitchFamily="18" charset="0"/>
              </a:rPr>
              <a:t>Negotiation is nothing but a discussion among individuals to reach to an alternative which would satisfy all.</a:t>
            </a:r>
          </a:p>
          <a:p>
            <a:pPr marL="0" indent="0">
              <a:buNone/>
            </a:pPr>
            <a:r>
              <a:rPr lang="en-US" b="1" dirty="0">
                <a:latin typeface="Times New Roman" panose="02020603050405020304" pitchFamily="18" charset="0"/>
                <a:cs typeface="Times New Roman" panose="02020603050405020304" pitchFamily="18" charset="0"/>
              </a:rPr>
              <a:t>An effective communication is directly proportional to an effective negotiation.</a:t>
            </a:r>
          </a:p>
          <a:p>
            <a:r>
              <a:rPr lang="en-US" dirty="0">
                <a:latin typeface="Times New Roman" panose="02020603050405020304" pitchFamily="18" charset="0"/>
                <a:cs typeface="Times New Roman" panose="02020603050405020304" pitchFamily="18" charset="0"/>
              </a:rPr>
              <a:t>The better the communication is the better the negotiation would be. Discussion does not mean fighting and shouting, instead it is simply the exchange of one’s ideas, thoughts and opinions with each other.</a:t>
            </a:r>
          </a:p>
          <a:p>
            <a:r>
              <a:rPr lang="en-US" dirty="0">
                <a:latin typeface="Times New Roman" panose="02020603050405020304" pitchFamily="18" charset="0"/>
                <a:cs typeface="Times New Roman" panose="02020603050405020304" pitchFamily="18" charset="0"/>
              </a:rPr>
              <a:t>One needs to have excellent communication skills for a healthy and an effective discussion.</a:t>
            </a:r>
          </a:p>
          <a:p>
            <a:r>
              <a:rPr lang="en-US" dirty="0">
                <a:latin typeface="Times New Roman" panose="02020603050405020304" pitchFamily="18" charset="0"/>
                <a:cs typeface="Times New Roman" panose="02020603050405020304" pitchFamily="18" charset="0"/>
              </a:rPr>
              <a:t>Communication is an art and one should master it to excel in all kinds of negotiation.</a:t>
            </a:r>
          </a:p>
          <a:p>
            <a:r>
              <a:rPr lang="en-US" dirty="0">
                <a:latin typeface="Times New Roman" panose="02020603050405020304" pitchFamily="18" charset="0"/>
                <a:cs typeface="Times New Roman" panose="02020603050405020304" pitchFamily="18" charset="0"/>
              </a:rPr>
              <a:t>Effective communication is important in salary negotiations as well.</a:t>
            </a:r>
          </a:p>
          <a:p>
            <a:r>
              <a:rPr lang="en-US" dirty="0">
                <a:latin typeface="Times New Roman" panose="02020603050405020304" pitchFamily="18" charset="0"/>
                <a:cs typeface="Times New Roman" panose="02020603050405020304" pitchFamily="18" charset="0"/>
              </a:rPr>
              <a:t>An effective communication is of prime importance in business deals also.</a:t>
            </a:r>
          </a:p>
          <a:p>
            <a:r>
              <a:rPr lang="en-US" dirty="0">
                <a:latin typeface="Times New Roman" panose="02020603050405020304" pitchFamily="18" charset="0"/>
                <a:cs typeface="Times New Roman" panose="02020603050405020304" pitchFamily="18" charset="0"/>
              </a:rPr>
              <a:t>Non verbal communication also plays an important role in an effective negotiation.</a:t>
            </a:r>
          </a:p>
          <a:p>
            <a:r>
              <a:rPr lang="en-US" dirty="0">
                <a:latin typeface="Times New Roman" panose="02020603050405020304" pitchFamily="18" charset="0"/>
                <a:cs typeface="Times New Roman" panose="02020603050405020304" pitchFamily="18" charset="0"/>
              </a:rPr>
              <a:t>Negotiation in Verbal way</a:t>
            </a:r>
          </a:p>
          <a:p>
            <a:r>
              <a:rPr lang="en-US" dirty="0">
                <a:latin typeface="Times New Roman" panose="02020603050405020304" pitchFamily="18" charset="0"/>
                <a:cs typeface="Times New Roman" panose="02020603050405020304" pitchFamily="18" charset="0"/>
              </a:rPr>
              <a:t>Negotiation in Nonverbal way</a:t>
            </a:r>
            <a:endParaRPr lang="en-IN"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101433669"/>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2A3AA188-8F6D-8E18-E221-ACAD3FF1A397}"/>
              </a:ext>
            </a:extLst>
          </p:cNvPr>
          <p:cNvSpPr>
            <a:spLocks noGrp="1"/>
          </p:cNvSpPr>
          <p:nvPr>
            <p:ph idx="1"/>
          </p:nvPr>
        </p:nvSpPr>
        <p:spPr>
          <a:xfrm>
            <a:off x="599440" y="1635760"/>
            <a:ext cx="10993120" cy="4175760"/>
          </a:xfrm>
        </p:spPr>
        <p:txBody>
          <a:bodyPr>
            <a:normAutofit/>
          </a:bodyPr>
          <a:lstStyle/>
          <a:p>
            <a:pPr marL="0" indent="0">
              <a:buNone/>
            </a:pPr>
            <a:r>
              <a:rPr lang="en-US" sz="2600" b="1" dirty="0">
                <a:latin typeface="Times New Roman" panose="02020603050405020304" pitchFamily="18" charset="0"/>
                <a:cs typeface="Times New Roman" panose="02020603050405020304" pitchFamily="18" charset="0"/>
              </a:rPr>
              <a:t>Communication in cross cultural settings</a:t>
            </a:r>
          </a:p>
          <a:p>
            <a:pPr marL="0" indent="0">
              <a:buNone/>
            </a:pPr>
            <a:r>
              <a:rPr lang="en-US" sz="2200" b="1" dirty="0">
                <a:latin typeface="Times New Roman" panose="02020603050405020304" pitchFamily="18" charset="0"/>
                <a:cs typeface="Times New Roman" panose="02020603050405020304" pitchFamily="18" charset="0"/>
              </a:rPr>
              <a:t>Cross-cultural communication </a:t>
            </a:r>
            <a:r>
              <a:rPr lang="en-US" sz="2200" dirty="0">
                <a:latin typeface="Times New Roman" panose="02020603050405020304" pitchFamily="18" charset="0"/>
                <a:cs typeface="Times New Roman" panose="02020603050405020304" pitchFamily="18" charset="0"/>
              </a:rPr>
              <a:t>(also frequently referred to as intercultural communication, which is also used in a different sense, though) is a field of study that looks at how people from differing cultural backgrounds communicate, in similar and different ways among themselves, and how they endeavor to communicate across cultures.</a:t>
            </a:r>
          </a:p>
          <a:p>
            <a:pPr marL="0" indent="0">
              <a:buNone/>
            </a:pPr>
            <a:r>
              <a:rPr lang="en-US" sz="2200" dirty="0">
                <a:latin typeface="Times New Roman" panose="02020603050405020304" pitchFamily="18" charset="0"/>
                <a:cs typeface="Times New Roman" panose="02020603050405020304" pitchFamily="18" charset="0"/>
              </a:rPr>
              <a:t>The key to effective </a:t>
            </a:r>
            <a:r>
              <a:rPr lang="en-US" sz="2200" b="1" dirty="0">
                <a:latin typeface="Times New Roman" panose="02020603050405020304" pitchFamily="18" charset="0"/>
                <a:cs typeface="Times New Roman" panose="02020603050405020304" pitchFamily="18" charset="0"/>
              </a:rPr>
              <a:t>cross-cultural communication </a:t>
            </a:r>
            <a:r>
              <a:rPr lang="en-US" sz="2200" dirty="0">
                <a:latin typeface="Times New Roman" panose="02020603050405020304" pitchFamily="18" charset="0"/>
                <a:cs typeface="Times New Roman" panose="02020603050405020304" pitchFamily="18" charset="0"/>
              </a:rPr>
              <a:t>is knowledge. First, it is essential that people understand the potential problems of cross-cultural communication, and make a conscious effort to overcome these problems. Second, it is important to assume that one’s efforts will not always be successful, and adjust one’s behavior appropriately.</a:t>
            </a:r>
            <a:endParaRPr lang="en-IN" sz="22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193709852"/>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6CF5B89F-B657-E75B-DE7B-95D9A82264EE}"/>
              </a:ext>
            </a:extLst>
          </p:cNvPr>
          <p:cNvSpPr>
            <a:spLocks noGrp="1"/>
          </p:cNvSpPr>
          <p:nvPr>
            <p:ph idx="1"/>
          </p:nvPr>
        </p:nvSpPr>
        <p:spPr>
          <a:xfrm>
            <a:off x="518160" y="1784985"/>
            <a:ext cx="11155680" cy="4351338"/>
          </a:xfrm>
        </p:spPr>
        <p:txBody>
          <a:bodyPr>
            <a:normAutofit fontScale="85000" lnSpcReduction="10000"/>
          </a:bodyPr>
          <a:lstStyle/>
          <a:p>
            <a:pPr marL="0" indent="0">
              <a:buNone/>
            </a:pPr>
            <a:r>
              <a:rPr lang="en-US" b="1" dirty="0">
                <a:latin typeface="Times New Roman" panose="02020603050405020304" pitchFamily="18" charset="0"/>
                <a:cs typeface="Times New Roman" panose="02020603050405020304" pitchFamily="18" charset="0"/>
              </a:rPr>
              <a:t>FACTORS AFFECTING CROSS-CULTURAL BUSINESS COMMUNICATION</a:t>
            </a:r>
          </a:p>
          <a:p>
            <a:pPr marL="0" indent="0">
              <a:buNone/>
            </a:pPr>
            <a:r>
              <a:rPr lang="en-US" sz="2600" dirty="0">
                <a:latin typeface="Times New Roman" panose="02020603050405020304" pitchFamily="18" charset="0"/>
                <a:cs typeface="Times New Roman" panose="02020603050405020304" pitchFamily="18" charset="0"/>
              </a:rPr>
              <a:t>The communication process in international business settings is filtered through a range of variables, each of which can color perceptions on the part of both parties.</a:t>
            </a:r>
          </a:p>
          <a:p>
            <a:pPr marL="0" indent="0">
              <a:buNone/>
            </a:pPr>
            <a:r>
              <a:rPr lang="en-US" sz="2600" dirty="0">
                <a:latin typeface="Times New Roman" panose="02020603050405020304" pitchFamily="18" charset="0"/>
                <a:cs typeface="Times New Roman" panose="02020603050405020304" pitchFamily="18" charset="0"/>
              </a:rPr>
              <a:t>These include:</a:t>
            </a:r>
          </a:p>
          <a:p>
            <a:pPr marL="0" indent="0">
              <a:buNone/>
            </a:pPr>
            <a:r>
              <a:rPr lang="en-US" sz="2600" dirty="0">
                <a:latin typeface="Times New Roman" panose="02020603050405020304" pitchFamily="18" charset="0"/>
                <a:cs typeface="Times New Roman" panose="02020603050405020304" pitchFamily="18" charset="0"/>
              </a:rPr>
              <a:t>1. language,</a:t>
            </a:r>
          </a:p>
          <a:p>
            <a:pPr marL="0" indent="0">
              <a:buNone/>
            </a:pPr>
            <a:r>
              <a:rPr lang="en-US" sz="2600" dirty="0">
                <a:latin typeface="Times New Roman" panose="02020603050405020304" pitchFamily="18" charset="0"/>
                <a:cs typeface="Times New Roman" panose="02020603050405020304" pitchFamily="18" charset="0"/>
              </a:rPr>
              <a:t>2. environment,</a:t>
            </a:r>
          </a:p>
          <a:p>
            <a:pPr marL="0" indent="0">
              <a:buNone/>
            </a:pPr>
            <a:r>
              <a:rPr lang="en-US" sz="2600" dirty="0">
                <a:latin typeface="Times New Roman" panose="02020603050405020304" pitchFamily="18" charset="0"/>
                <a:cs typeface="Times New Roman" panose="02020603050405020304" pitchFamily="18" charset="0"/>
              </a:rPr>
              <a:t>3. technology,</a:t>
            </a:r>
          </a:p>
          <a:p>
            <a:pPr marL="0" indent="0">
              <a:buNone/>
            </a:pPr>
            <a:r>
              <a:rPr lang="en-US" sz="2600" dirty="0">
                <a:latin typeface="Times New Roman" panose="02020603050405020304" pitchFamily="18" charset="0"/>
                <a:cs typeface="Times New Roman" panose="02020603050405020304" pitchFamily="18" charset="0"/>
              </a:rPr>
              <a:t>4. social organization,</a:t>
            </a:r>
          </a:p>
          <a:p>
            <a:pPr marL="0" indent="0">
              <a:buNone/>
            </a:pPr>
            <a:r>
              <a:rPr lang="en-US" sz="2600" dirty="0">
                <a:latin typeface="Times New Roman" panose="02020603050405020304" pitchFamily="18" charset="0"/>
                <a:cs typeface="Times New Roman" panose="02020603050405020304" pitchFamily="18" charset="0"/>
              </a:rPr>
              <a:t>5. social history</a:t>
            </a:r>
          </a:p>
          <a:p>
            <a:pPr marL="0" indent="0">
              <a:buNone/>
            </a:pPr>
            <a:r>
              <a:rPr lang="en-US" sz="2600" dirty="0">
                <a:latin typeface="Times New Roman" panose="02020603050405020304" pitchFamily="18" charset="0"/>
                <a:cs typeface="Times New Roman" panose="02020603050405020304" pitchFamily="18" charset="0"/>
              </a:rPr>
              <a:t>6. conceptions of authority,</a:t>
            </a:r>
          </a:p>
          <a:p>
            <a:pPr marL="0" indent="0">
              <a:buNone/>
            </a:pPr>
            <a:r>
              <a:rPr lang="en-US" sz="2600" dirty="0">
                <a:latin typeface="Times New Roman" panose="02020603050405020304" pitchFamily="18" charset="0"/>
                <a:cs typeface="Times New Roman" panose="02020603050405020304" pitchFamily="18" charset="0"/>
              </a:rPr>
              <a:t>7. Nonverbal communication behavior.</a:t>
            </a:r>
            <a:endParaRPr lang="en-IN" sz="26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702443785"/>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DBD94C2C-773A-7AF7-9A17-A1227D0B87EB}"/>
              </a:ext>
            </a:extLst>
          </p:cNvPr>
          <p:cNvSpPr>
            <a:spLocks noGrp="1"/>
          </p:cNvSpPr>
          <p:nvPr>
            <p:ph idx="1"/>
          </p:nvPr>
        </p:nvSpPr>
        <p:spPr>
          <a:xfrm>
            <a:off x="518160" y="1645920"/>
            <a:ext cx="11430000" cy="5039360"/>
          </a:xfrm>
        </p:spPr>
        <p:txBody>
          <a:bodyPr>
            <a:normAutofit/>
          </a:bodyPr>
          <a:lstStyle/>
          <a:p>
            <a:pPr marL="0" indent="0">
              <a:buNone/>
            </a:pPr>
            <a:r>
              <a:rPr lang="en-US" sz="2400" b="1" dirty="0">
                <a:latin typeface="Times New Roman" panose="02020603050405020304" pitchFamily="18" charset="0"/>
                <a:cs typeface="Times New Roman" panose="02020603050405020304" pitchFamily="18" charset="0"/>
              </a:rPr>
              <a:t>BARRIERS TO COMMUNICATION</a:t>
            </a:r>
          </a:p>
          <a:p>
            <a:pPr marL="0" indent="0">
              <a:buNone/>
            </a:pPr>
            <a:r>
              <a:rPr lang="en-US" sz="2200" b="1" dirty="0">
                <a:latin typeface="Times New Roman" panose="02020603050405020304" pitchFamily="18" charset="0"/>
                <a:cs typeface="Times New Roman" panose="02020603050405020304" pitchFamily="18" charset="0"/>
              </a:rPr>
              <a:t>1) Semantic Barriers: </a:t>
            </a:r>
            <a:r>
              <a:rPr lang="en-US" sz="2200" dirty="0">
                <a:latin typeface="Times New Roman" panose="02020603050405020304" pitchFamily="18" charset="0"/>
                <a:cs typeface="Times New Roman" panose="02020603050405020304" pitchFamily="18" charset="0"/>
              </a:rPr>
              <a:t>Semantic barriers arise due to problems in the meaning of words, symbols, or language used. Misunderstanding occurs when the sender and receiver interpret the message differently. This may be due to different languages, ambiguous words, pictures, actions, or poor vocabulary. As a result, the message may be misinterpreted or become unclear.</a:t>
            </a:r>
          </a:p>
          <a:p>
            <a:pPr marL="0" indent="0">
              <a:buNone/>
            </a:pPr>
            <a:r>
              <a:rPr lang="en-US" sz="2200" b="1" dirty="0">
                <a:latin typeface="Times New Roman" panose="02020603050405020304" pitchFamily="18" charset="0"/>
                <a:cs typeface="Times New Roman" panose="02020603050405020304" pitchFamily="18" charset="0"/>
              </a:rPr>
              <a:t>2) Emotional and Psychological Barriers: </a:t>
            </a:r>
            <a:r>
              <a:rPr lang="en-US" sz="2200" dirty="0">
                <a:latin typeface="Times New Roman" panose="02020603050405020304" pitchFamily="18" charset="0"/>
                <a:cs typeface="Times New Roman" panose="02020603050405020304" pitchFamily="18" charset="0"/>
              </a:rPr>
              <a:t>These barriers are related to the emotional state, attitudes, and mindset of individuals involved in communication. Factors like fear, distrust, prejudice, negative attitudes, stress, and emotions can affect how messages are sent or received. When people are emotionally disturbed or have a negative perception of others, they may ignore, distort, or reject the message.</a:t>
            </a:r>
          </a:p>
          <a:p>
            <a:pPr marL="0" indent="0">
              <a:buNone/>
            </a:pPr>
            <a:r>
              <a:rPr lang="en-US" sz="2200" b="1" dirty="0">
                <a:latin typeface="Times New Roman" panose="02020603050405020304" pitchFamily="18" charset="0"/>
                <a:cs typeface="Times New Roman" panose="02020603050405020304" pitchFamily="18" charset="0"/>
              </a:rPr>
              <a:t>3) Physical Barriers: </a:t>
            </a:r>
            <a:r>
              <a:rPr lang="en-US" sz="2200" dirty="0">
                <a:latin typeface="Times New Roman" panose="02020603050405020304" pitchFamily="18" charset="0"/>
                <a:cs typeface="Times New Roman" panose="02020603050405020304" pitchFamily="18" charset="0"/>
              </a:rPr>
              <a:t>Physical barriers are caused by environmental and external factors that prevent effective communication. Common examples are noise, improper timing, long physical distance, or technical problems. These barriers disrupt the flow of information and make it difficult for the sender and receiver to communicate clearly.</a:t>
            </a:r>
          </a:p>
          <a:p>
            <a:pPr marL="0" indent="0">
              <a:buNone/>
            </a:pPr>
            <a:endParaRPr lang="en-US" sz="2400" dirty="0"/>
          </a:p>
          <a:p>
            <a:pPr marL="0" indent="0">
              <a:buNone/>
            </a:pPr>
            <a:endParaRPr lang="en-IN" sz="2400"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233677215"/>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5E1DE8F2-737B-7F7D-71F8-DC335BF192E3}"/>
              </a:ext>
            </a:extLst>
          </p:cNvPr>
          <p:cNvSpPr>
            <a:spLocks noGrp="1"/>
          </p:cNvSpPr>
          <p:nvPr>
            <p:ph idx="1"/>
          </p:nvPr>
        </p:nvSpPr>
        <p:spPr>
          <a:xfrm>
            <a:off x="838200" y="1927225"/>
            <a:ext cx="10515600" cy="4351338"/>
          </a:xfrm>
        </p:spPr>
        <p:txBody>
          <a:bodyPr>
            <a:normAutofit/>
          </a:bodyPr>
          <a:lstStyle/>
          <a:p>
            <a:pPr marL="0" indent="0">
              <a:buNone/>
            </a:pPr>
            <a:r>
              <a:rPr lang="en-US" sz="2200" b="1" dirty="0">
                <a:latin typeface="Times New Roman" panose="02020603050405020304" pitchFamily="18" charset="0"/>
                <a:cs typeface="Times New Roman" panose="02020603050405020304" pitchFamily="18" charset="0"/>
              </a:rPr>
              <a:t>4) Organizational Barriers: </a:t>
            </a:r>
            <a:r>
              <a:rPr lang="en-US" sz="2200" dirty="0">
                <a:latin typeface="Times New Roman" panose="02020603050405020304" pitchFamily="18" charset="0"/>
                <a:cs typeface="Times New Roman" panose="02020603050405020304" pitchFamily="18" charset="0"/>
              </a:rPr>
              <a:t>Organizational barriers arise from the structure, policies, rules, and practices of an organization. Rigid rules, complex hierarchy, poor communication channels, lack of supportive facilities, and status differences between employees can restrict smooth communication. When communication systems are not designed well, messages may get delayed, distorted, or lost.</a:t>
            </a:r>
          </a:p>
          <a:p>
            <a:pPr marL="0" indent="0">
              <a:buNone/>
            </a:pPr>
            <a:r>
              <a:rPr lang="en-US" sz="2200" b="1" dirty="0">
                <a:latin typeface="Times New Roman" panose="02020603050405020304" pitchFamily="18" charset="0"/>
                <a:cs typeface="Times New Roman" panose="02020603050405020304" pitchFamily="18" charset="0"/>
              </a:rPr>
              <a:t>5) Personal Barriers: </a:t>
            </a:r>
            <a:r>
              <a:rPr lang="en-US" sz="2200" dirty="0">
                <a:latin typeface="Times New Roman" panose="02020603050405020304" pitchFamily="18" charset="0"/>
                <a:cs typeface="Times New Roman" panose="02020603050405020304" pitchFamily="18" charset="0"/>
              </a:rPr>
              <a:t>Personal barriers occur due to individual issues of the sender or receiver. Factors like ego, attitude, lack of confidence, fear of authority, unwillingness to share information, or poor listening skills affect communication. Superiors may avoid listening to juniors, while subordinates may hesitate to share ideas due to lack of incentives or fear of criticism.</a:t>
            </a:r>
          </a:p>
          <a:p>
            <a:pPr marL="0" indent="0">
              <a:buNone/>
            </a:pPr>
            <a:endParaRPr lang="en-IN" dirty="0"/>
          </a:p>
        </p:txBody>
      </p:sp>
    </p:spTree>
    <p:extLst>
      <p:ext uri="{BB962C8B-B14F-4D97-AF65-F5344CB8AC3E}">
        <p14:creationId xmlns:p14="http://schemas.microsoft.com/office/powerpoint/2010/main" val="3685242099"/>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2D77790B-18F5-2015-37B7-C6461A3B9726}"/>
              </a:ext>
            </a:extLst>
          </p:cNvPr>
          <p:cNvSpPr>
            <a:spLocks noGrp="1"/>
          </p:cNvSpPr>
          <p:nvPr>
            <p:ph idx="1"/>
          </p:nvPr>
        </p:nvSpPr>
        <p:spPr/>
        <p:txBody>
          <a:bodyPr>
            <a:normAutofit/>
          </a:bodyPr>
          <a:lstStyle/>
          <a:p>
            <a:pPr marL="0" indent="0">
              <a:buNone/>
            </a:pPr>
            <a:r>
              <a:rPr lang="en-US" sz="2200" b="1" dirty="0">
                <a:latin typeface="Times New Roman" panose="02020603050405020304" pitchFamily="18" charset="0"/>
                <a:cs typeface="Times New Roman" panose="02020603050405020304" pitchFamily="18" charset="0"/>
              </a:rPr>
              <a:t>6) Socio-Psychological Barriers: </a:t>
            </a:r>
            <a:r>
              <a:rPr lang="en-US" sz="2200" dirty="0">
                <a:latin typeface="Times New Roman" panose="02020603050405020304" pitchFamily="18" charset="0"/>
                <a:cs typeface="Times New Roman" panose="02020603050405020304" pitchFamily="18" charset="0"/>
              </a:rPr>
              <a:t>These barriers arise from social differences, beliefs, attitudes, opinions, and interpersonal relationships. People with closed minds, high status consciousness, or rigid attitudes may not accept ideas from others easily. Social biases and group behavior also affect how messages are interpreted and responded to.</a:t>
            </a:r>
          </a:p>
          <a:p>
            <a:pPr marL="0" indent="0">
              <a:buNone/>
            </a:pPr>
            <a:r>
              <a:rPr lang="en-US" sz="2200" b="1" dirty="0">
                <a:latin typeface="Times New Roman" panose="02020603050405020304" pitchFamily="18" charset="0"/>
                <a:cs typeface="Times New Roman" panose="02020603050405020304" pitchFamily="18" charset="0"/>
              </a:rPr>
              <a:t>7) Cultural Barriers: </a:t>
            </a:r>
            <a:r>
              <a:rPr lang="en-US" sz="2200" dirty="0">
                <a:latin typeface="Times New Roman" panose="02020603050405020304" pitchFamily="18" charset="0"/>
                <a:cs typeface="Times New Roman" panose="02020603050405020304" pitchFamily="18" charset="0"/>
              </a:rPr>
              <a:t>Cultural barriers occur when people from different cultural backgrounds communicate. Cultural differences in language, customs, values, and behavior can lead to misunderstandings. What is acceptable in one culture may be offensive in another. Lack of cultural awareness often causes confusion and misinterpretation of messages</a:t>
            </a:r>
            <a:r>
              <a:rPr lang="en-US" dirty="0"/>
              <a:t>.</a:t>
            </a:r>
          </a:p>
          <a:p>
            <a:pPr marL="0" indent="0">
              <a:buNone/>
            </a:pPr>
            <a:endParaRPr lang="en-IN" dirty="0"/>
          </a:p>
        </p:txBody>
      </p:sp>
    </p:spTree>
    <p:extLst>
      <p:ext uri="{BB962C8B-B14F-4D97-AF65-F5344CB8AC3E}">
        <p14:creationId xmlns:p14="http://schemas.microsoft.com/office/powerpoint/2010/main" val="3463778564"/>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11679514-8BD7-EC41-F88F-0A25757B3D26}"/>
              </a:ext>
            </a:extLst>
          </p:cNvPr>
          <p:cNvSpPr>
            <a:spLocks noGrp="1"/>
          </p:cNvSpPr>
          <p:nvPr>
            <p:ph idx="1"/>
          </p:nvPr>
        </p:nvSpPr>
        <p:spPr>
          <a:xfrm>
            <a:off x="838200" y="1574800"/>
            <a:ext cx="10515600" cy="4744403"/>
          </a:xfrm>
        </p:spPr>
        <p:txBody>
          <a:bodyPr>
            <a:normAutofit fontScale="77500" lnSpcReduction="20000"/>
          </a:bodyPr>
          <a:lstStyle/>
          <a:p>
            <a:pPr marL="0" indent="0">
              <a:buNone/>
            </a:pPr>
            <a:r>
              <a:rPr lang="en-US" sz="3100" b="1" dirty="0">
                <a:latin typeface="Times New Roman" panose="02020603050405020304" pitchFamily="18" charset="0"/>
                <a:cs typeface="Times New Roman" panose="02020603050405020304" pitchFamily="18" charset="0"/>
              </a:rPr>
              <a:t>Characteristics/ Principles of Successful Communication/7C’s</a:t>
            </a:r>
            <a:r>
              <a:rPr lang="en-US" b="1" dirty="0">
                <a:latin typeface="Times New Roman" panose="02020603050405020304" pitchFamily="18" charset="0"/>
                <a:cs typeface="Times New Roman" panose="02020603050405020304" pitchFamily="18" charset="0"/>
              </a:rPr>
              <a:t> </a:t>
            </a:r>
          </a:p>
          <a:p>
            <a:pPr marL="0" indent="0">
              <a:buNone/>
            </a:pPr>
            <a:r>
              <a:rPr lang="en-US" b="1" dirty="0">
                <a:latin typeface="Times New Roman" panose="02020603050405020304" pitchFamily="18" charset="0"/>
                <a:cs typeface="Times New Roman" panose="02020603050405020304" pitchFamily="18" charset="0"/>
              </a:rPr>
              <a:t>1) Candidness: </a:t>
            </a:r>
            <a:r>
              <a:rPr lang="en-US" dirty="0">
                <a:latin typeface="Times New Roman" panose="02020603050405020304" pitchFamily="18" charset="0"/>
                <a:cs typeface="Times New Roman" panose="02020603050405020304" pitchFamily="18" charset="0"/>
              </a:rPr>
              <a:t>Communication should be honest and sincere. Being truthful helps build trust and avoids misunderstandings.</a:t>
            </a:r>
          </a:p>
          <a:p>
            <a:pPr marL="0" indent="0">
              <a:buNone/>
            </a:pPr>
            <a:r>
              <a:rPr lang="en-US" b="1" dirty="0">
                <a:latin typeface="Times New Roman" panose="02020603050405020304" pitchFamily="18" charset="0"/>
                <a:cs typeface="Times New Roman" panose="02020603050405020304" pitchFamily="18" charset="0"/>
              </a:rPr>
              <a:t>2) Clarity: </a:t>
            </a:r>
            <a:r>
              <a:rPr lang="en-US" dirty="0">
                <a:latin typeface="Times New Roman" panose="02020603050405020304" pitchFamily="18" charset="0"/>
                <a:cs typeface="Times New Roman" panose="02020603050405020304" pitchFamily="18" charset="0"/>
              </a:rPr>
              <a:t>Message should be clear and easy to understand. Use simple words so the receiver quickly grasps the meaning.</a:t>
            </a:r>
          </a:p>
          <a:p>
            <a:pPr marL="0" indent="0">
              <a:buNone/>
            </a:pPr>
            <a:r>
              <a:rPr lang="en-US" b="1" dirty="0">
                <a:latin typeface="Times New Roman" panose="02020603050405020304" pitchFamily="18" charset="0"/>
                <a:cs typeface="Times New Roman" panose="02020603050405020304" pitchFamily="18" charset="0"/>
              </a:rPr>
              <a:t>3) Completeness: </a:t>
            </a:r>
            <a:r>
              <a:rPr lang="en-US" dirty="0">
                <a:latin typeface="Times New Roman" panose="02020603050405020304" pitchFamily="18" charset="0"/>
                <a:cs typeface="Times New Roman" panose="02020603050405020304" pitchFamily="18" charset="0"/>
              </a:rPr>
              <a:t>Provide all necessary information. A complete message avoids confusion and helps the receiver take correct action.</a:t>
            </a:r>
          </a:p>
          <a:p>
            <a:pPr marL="0" indent="0">
              <a:buNone/>
            </a:pPr>
            <a:r>
              <a:rPr lang="en-US" b="1" dirty="0">
                <a:latin typeface="Times New Roman" panose="02020603050405020304" pitchFamily="18" charset="0"/>
                <a:cs typeface="Times New Roman" panose="02020603050405020304" pitchFamily="18" charset="0"/>
              </a:rPr>
              <a:t>4) Conciseness: </a:t>
            </a:r>
            <a:r>
              <a:rPr lang="en-US" dirty="0">
                <a:latin typeface="Times New Roman" panose="02020603050405020304" pitchFamily="18" charset="0"/>
                <a:cs typeface="Times New Roman" panose="02020603050405020304" pitchFamily="18" charset="0"/>
              </a:rPr>
              <a:t>Be brief and to the point. Avoid unnecessary words so the message becomes quick and effective.</a:t>
            </a:r>
          </a:p>
          <a:p>
            <a:pPr marL="0" indent="0">
              <a:buNone/>
            </a:pPr>
            <a:r>
              <a:rPr lang="en-US" b="1" dirty="0">
                <a:latin typeface="Times New Roman" panose="02020603050405020304" pitchFamily="18" charset="0"/>
                <a:cs typeface="Times New Roman" panose="02020603050405020304" pitchFamily="18" charset="0"/>
              </a:rPr>
              <a:t>5) Concreteness: </a:t>
            </a:r>
            <a:r>
              <a:rPr lang="en-US" dirty="0">
                <a:latin typeface="Times New Roman" panose="02020603050405020304" pitchFamily="18" charset="0"/>
                <a:cs typeface="Times New Roman" panose="02020603050405020304" pitchFamily="18" charset="0"/>
              </a:rPr>
              <a:t>Be specific and exact. Use definite facts or examples, and avoid vague statements.</a:t>
            </a:r>
          </a:p>
          <a:p>
            <a:pPr marL="0" indent="0">
              <a:buNone/>
            </a:pPr>
            <a:r>
              <a:rPr lang="en-US" b="1" dirty="0">
                <a:latin typeface="Times New Roman" panose="02020603050405020304" pitchFamily="18" charset="0"/>
                <a:cs typeface="Times New Roman" panose="02020603050405020304" pitchFamily="18" charset="0"/>
              </a:rPr>
              <a:t>6) Correctness: </a:t>
            </a:r>
            <a:r>
              <a:rPr lang="en-US" dirty="0">
                <a:latin typeface="Times New Roman" panose="02020603050405020304" pitchFamily="18" charset="0"/>
                <a:cs typeface="Times New Roman" panose="02020603050405020304" pitchFamily="18" charset="0"/>
              </a:rPr>
              <a:t>Message should be accurate and free from grammatical errors. Correct information improves credibility.</a:t>
            </a:r>
          </a:p>
          <a:p>
            <a:pPr marL="0" indent="0">
              <a:buNone/>
            </a:pPr>
            <a:r>
              <a:rPr lang="en-US" b="1" dirty="0">
                <a:latin typeface="Times New Roman" panose="02020603050405020304" pitchFamily="18" charset="0"/>
                <a:cs typeface="Times New Roman" panose="02020603050405020304" pitchFamily="18" charset="0"/>
              </a:rPr>
              <a:t>7) Courtesy: </a:t>
            </a:r>
            <a:r>
              <a:rPr lang="en-US" dirty="0">
                <a:latin typeface="Times New Roman" panose="02020603050405020304" pitchFamily="18" charset="0"/>
                <a:cs typeface="Times New Roman" panose="02020603050405020304" pitchFamily="18" charset="0"/>
              </a:rPr>
              <a:t>Use polite and respectful language. A courteous message maintains good relations and avoids hurting others.</a:t>
            </a:r>
          </a:p>
          <a:p>
            <a:pPr marL="0" indent="0">
              <a:buNone/>
            </a:pPr>
            <a:endParaRPr lang="en-IN"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78849236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B63BF2D5-6EBA-C34E-2989-1F6D2E2286F9}"/>
              </a:ext>
            </a:extLst>
          </p:cNvPr>
          <p:cNvSpPr>
            <a:spLocks noGrp="1"/>
          </p:cNvSpPr>
          <p:nvPr>
            <p:ph idx="1"/>
          </p:nvPr>
        </p:nvSpPr>
        <p:spPr>
          <a:xfrm>
            <a:off x="365760" y="1442720"/>
            <a:ext cx="11562080" cy="5161280"/>
          </a:xfrm>
        </p:spPr>
        <p:txBody>
          <a:bodyPr>
            <a:normAutofit lnSpcReduction="10000"/>
          </a:bodyPr>
          <a:lstStyle/>
          <a:p>
            <a:pPr marL="0" indent="0">
              <a:buNone/>
            </a:pPr>
            <a:r>
              <a:rPr lang="en-US" sz="2400" b="1" dirty="0">
                <a:latin typeface="Times New Roman" panose="02020603050405020304" pitchFamily="18" charset="0"/>
                <a:cs typeface="Times New Roman" panose="02020603050405020304" pitchFamily="18" charset="0"/>
              </a:rPr>
              <a:t>SCOPE OF COMMUNICATION</a:t>
            </a:r>
          </a:p>
          <a:p>
            <a:pPr marL="457200" indent="-457200">
              <a:buFont typeface="+mj-lt"/>
              <a:buAutoNum type="arabicPeriod"/>
            </a:pPr>
            <a:r>
              <a:rPr lang="en-IN" sz="2200" b="1" dirty="0">
                <a:latin typeface="Times New Roman" panose="02020603050405020304" pitchFamily="18" charset="0"/>
                <a:cs typeface="Times New Roman" panose="02020603050405020304" pitchFamily="18" charset="0"/>
              </a:rPr>
              <a:t>In Personal Life: </a:t>
            </a:r>
            <a:r>
              <a:rPr lang="en-US" sz="2200" dirty="0">
                <a:latin typeface="Times New Roman" panose="02020603050405020304" pitchFamily="18" charset="0"/>
                <a:cs typeface="Times New Roman" panose="02020603050405020304" pitchFamily="18" charset="0"/>
              </a:rPr>
              <a:t>Communication is present throughout a person's life and is strongly related to all the activities performed by them. Communication is such an essential part of an individual's existence as each person needs to communicate daily with a variety of people and organisations. Thus, he/she cannot move ahead in his life without using communication.</a:t>
            </a:r>
          </a:p>
          <a:p>
            <a:pPr marL="457200" indent="-457200">
              <a:buFont typeface="+mj-lt"/>
              <a:buAutoNum type="arabicPeriod"/>
            </a:pPr>
            <a:r>
              <a:rPr lang="en-US" sz="2200" b="1" dirty="0">
                <a:latin typeface="Times New Roman" panose="02020603050405020304" pitchFamily="18" charset="0"/>
                <a:cs typeface="Times New Roman" panose="02020603050405020304" pitchFamily="18" charset="0"/>
              </a:rPr>
              <a:t>In social life: </a:t>
            </a:r>
            <a:r>
              <a:rPr lang="en-US" sz="2200" dirty="0">
                <a:latin typeface="Times New Roman" panose="02020603050405020304" pitchFamily="18" charset="0"/>
                <a:cs typeface="Times New Roman" panose="02020603050405020304" pitchFamily="18" charset="0"/>
              </a:rPr>
              <a:t>Communication helps to build and maintain social relationships, strengthening bonds with family, friends, and community.</a:t>
            </a:r>
          </a:p>
          <a:p>
            <a:pPr marL="457200" indent="-457200">
              <a:buFont typeface="+mj-lt"/>
              <a:buAutoNum type="arabicPeriod"/>
            </a:pPr>
            <a:r>
              <a:rPr lang="en-US" sz="2200" b="1" dirty="0">
                <a:latin typeface="Times New Roman" panose="02020603050405020304" pitchFamily="18" charset="0"/>
                <a:cs typeface="Times New Roman" panose="02020603050405020304" pitchFamily="18" charset="0"/>
              </a:rPr>
              <a:t>In Industry: </a:t>
            </a:r>
            <a:r>
              <a:rPr lang="en-US" sz="2200" dirty="0">
                <a:latin typeface="Times New Roman" panose="02020603050405020304" pitchFamily="18" charset="0"/>
                <a:cs typeface="Times New Roman" panose="02020603050405020304" pitchFamily="18" charset="0"/>
              </a:rPr>
              <a:t>In an industry, to coordinate and combine all five aspects of communication (man, machine, material, money, and method) effective communication is necessary.</a:t>
            </a:r>
          </a:p>
          <a:p>
            <a:pPr marL="457200" indent="-457200">
              <a:buFont typeface="+mj-lt"/>
              <a:buAutoNum type="arabicPeriod"/>
            </a:pPr>
            <a:r>
              <a:rPr lang="en-US" sz="2200" b="1" dirty="0">
                <a:latin typeface="Times New Roman" panose="02020603050405020304" pitchFamily="18" charset="0"/>
                <a:cs typeface="Times New Roman" panose="02020603050405020304" pitchFamily="18" charset="0"/>
              </a:rPr>
              <a:t>In Business: </a:t>
            </a:r>
            <a:r>
              <a:rPr lang="en-US" sz="2200" dirty="0">
                <a:latin typeface="Times New Roman" panose="02020603050405020304" pitchFamily="18" charset="0"/>
                <a:cs typeface="Times New Roman" panose="02020603050405020304" pitchFamily="18" charset="0"/>
              </a:rPr>
              <a:t>Communication is essential for business operations. Without it, businesses cannot understand customer needs or deliver services effectively. An organisation can fulfil the demands of the public only through effective communication.</a:t>
            </a:r>
          </a:p>
          <a:p>
            <a:pPr marL="457200" indent="-457200">
              <a:buFont typeface="+mj-lt"/>
              <a:buAutoNum type="arabicPeriod"/>
            </a:pPr>
            <a:r>
              <a:rPr lang="en-IN" sz="2200" b="1" dirty="0">
                <a:latin typeface="Times New Roman" panose="02020603050405020304" pitchFamily="18" charset="0"/>
                <a:cs typeface="Times New Roman" panose="02020603050405020304" pitchFamily="18" charset="0"/>
              </a:rPr>
              <a:t>In Management: </a:t>
            </a:r>
            <a:r>
              <a:rPr lang="en-US" sz="2200" dirty="0">
                <a:latin typeface="Times New Roman" panose="02020603050405020304" pitchFamily="18" charset="0"/>
                <a:cs typeface="Times New Roman" panose="02020603050405020304" pitchFamily="18" charset="0"/>
              </a:rPr>
              <a:t>Management involves planning, organizing, directing, and controlling. Communication acts as the “soul” of management, connecting all functions.</a:t>
            </a:r>
            <a:r>
              <a:rPr lang="en-US" sz="2400" dirty="0"/>
              <a:t> </a:t>
            </a:r>
            <a:r>
              <a:rPr lang="en-US" sz="2200" dirty="0">
                <a:latin typeface="Times New Roman" panose="02020603050405020304" pitchFamily="18" charset="0"/>
                <a:cs typeface="Times New Roman" panose="02020603050405020304" pitchFamily="18" charset="0"/>
              </a:rPr>
              <a:t>Communication is called the “soul” of management because it links all these functions together and ensures they work effectively</a:t>
            </a:r>
          </a:p>
          <a:p>
            <a:pPr marL="0" indent="0">
              <a:buNone/>
            </a:pPr>
            <a:endParaRPr lang="en-IN" sz="2400"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01105167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BF28C148-56FA-D490-45E0-3CD46FC46397}"/>
              </a:ext>
            </a:extLst>
          </p:cNvPr>
          <p:cNvSpPr>
            <a:spLocks noGrp="1"/>
          </p:cNvSpPr>
          <p:nvPr>
            <p:ph idx="1"/>
          </p:nvPr>
        </p:nvSpPr>
        <p:spPr>
          <a:xfrm>
            <a:off x="609600" y="1574800"/>
            <a:ext cx="11074400" cy="4876799"/>
          </a:xfrm>
        </p:spPr>
        <p:txBody>
          <a:bodyPr>
            <a:normAutofit/>
          </a:bodyPr>
          <a:lstStyle/>
          <a:p>
            <a:pPr marL="457200" indent="-457200">
              <a:buFont typeface="+mj-lt"/>
              <a:buAutoNum type="arabicPeriod" startAt="6"/>
            </a:pPr>
            <a:r>
              <a:rPr lang="en-US" sz="2200" b="1" dirty="0">
                <a:latin typeface="Times New Roman" panose="02020603050405020304" pitchFamily="18" charset="0"/>
                <a:cs typeface="Times New Roman" panose="02020603050405020304" pitchFamily="18" charset="0"/>
              </a:rPr>
              <a:t>In Politics: </a:t>
            </a:r>
            <a:r>
              <a:rPr lang="en-US" sz="2200" dirty="0">
                <a:latin typeface="Times New Roman" panose="02020603050405020304" pitchFamily="18" charset="0"/>
                <a:cs typeface="Times New Roman" panose="02020603050405020304" pitchFamily="18" charset="0"/>
              </a:rPr>
              <a:t>The different forms of communication include government policies, proposals of political parties, and the slogans of political leaders.</a:t>
            </a:r>
          </a:p>
          <a:p>
            <a:pPr marL="457200" indent="-457200">
              <a:buFont typeface="+mj-lt"/>
              <a:buAutoNum type="arabicPeriod" startAt="6"/>
            </a:pPr>
            <a:r>
              <a:rPr lang="en-US" sz="2200" b="1" dirty="0">
                <a:latin typeface="Times New Roman" panose="02020603050405020304" pitchFamily="18" charset="0"/>
                <a:cs typeface="Times New Roman" panose="02020603050405020304" pitchFamily="18" charset="0"/>
              </a:rPr>
              <a:t>In Organisation Behaviour: </a:t>
            </a:r>
            <a:r>
              <a:rPr lang="en-US" sz="2200" dirty="0">
                <a:latin typeface="Times New Roman" panose="02020603050405020304" pitchFamily="18" charset="0"/>
                <a:cs typeface="Times New Roman" panose="02020603050405020304" pitchFamily="18" charset="0"/>
              </a:rPr>
              <a:t>To build a healthy relationship among employee, employer, and the organisation, communication necessary. This relation is formed and maintained through formal and informal communication channels.</a:t>
            </a:r>
          </a:p>
          <a:p>
            <a:pPr marL="457200" indent="-457200">
              <a:buFont typeface="+mj-lt"/>
              <a:buAutoNum type="arabicPeriod" startAt="6"/>
            </a:pPr>
            <a:r>
              <a:rPr lang="en-US" sz="2200" b="1" dirty="0">
                <a:latin typeface="Times New Roman" panose="02020603050405020304" pitchFamily="18" charset="0"/>
                <a:cs typeface="Times New Roman" panose="02020603050405020304" pitchFamily="18" charset="0"/>
              </a:rPr>
              <a:t>In Industrial Relations: </a:t>
            </a:r>
            <a:r>
              <a:rPr lang="en-US" sz="2200" dirty="0">
                <a:latin typeface="Times New Roman" panose="02020603050405020304" pitchFamily="18" charset="0"/>
                <a:cs typeface="Times New Roman" panose="02020603050405020304" pitchFamily="18" charset="0"/>
              </a:rPr>
              <a:t>It is well-known that labourers are the backbone of an organisation. Cooperation of labours is necessary for the organisation's success. It is the responsibility of the HR department to motivate and control them appropriately. To fulfil this objective HR department should create transparent relationship between labourers/unions and management. Thus, communication is of utmost importance in order to nurture this relationship.</a:t>
            </a:r>
          </a:p>
          <a:p>
            <a:pPr marL="457200" indent="-457200">
              <a:buFont typeface="+mj-lt"/>
              <a:buAutoNum type="arabicPeriod" startAt="6"/>
            </a:pPr>
            <a:r>
              <a:rPr lang="en-US" sz="2200" b="1" dirty="0">
                <a:latin typeface="Times New Roman" panose="02020603050405020304" pitchFamily="18" charset="0"/>
                <a:cs typeface="Times New Roman" panose="02020603050405020304" pitchFamily="18" charset="0"/>
              </a:rPr>
              <a:t>In Decision-Making: </a:t>
            </a:r>
            <a:r>
              <a:rPr lang="en-US" sz="2200" dirty="0">
                <a:latin typeface="Times New Roman" panose="02020603050405020304" pitchFamily="18" charset="0"/>
                <a:cs typeface="Times New Roman" panose="02020603050405020304" pitchFamily="18" charset="0"/>
              </a:rPr>
              <a:t>Decision-making is a daily routine issue for both the individuals and the organisations. For taking best decisions, it is necessary to have complete information about it and communication is the best source to provide such information.</a:t>
            </a:r>
            <a:endParaRPr lang="en-IN" sz="22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29808292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2E9C26BA-B4C8-0C6B-EBCF-5E2DB4ADCDD8}"/>
              </a:ext>
            </a:extLst>
          </p:cNvPr>
          <p:cNvSpPr>
            <a:spLocks noGrp="1"/>
          </p:cNvSpPr>
          <p:nvPr>
            <p:ph idx="1"/>
          </p:nvPr>
        </p:nvSpPr>
        <p:spPr>
          <a:xfrm>
            <a:off x="426720" y="1727200"/>
            <a:ext cx="11338560" cy="4988559"/>
          </a:xfrm>
        </p:spPr>
        <p:txBody>
          <a:bodyPr>
            <a:normAutofit/>
          </a:bodyPr>
          <a:lstStyle/>
          <a:p>
            <a:pPr marL="0" indent="0">
              <a:buNone/>
            </a:pPr>
            <a:r>
              <a:rPr lang="en-US" sz="2400" b="1" dirty="0">
                <a:latin typeface="Times New Roman" panose="02020603050405020304" pitchFamily="18" charset="0"/>
                <a:cs typeface="Times New Roman" panose="02020603050405020304" pitchFamily="18" charset="0"/>
              </a:rPr>
              <a:t>PURPOSE OF COMMUNICATION</a:t>
            </a:r>
          </a:p>
          <a:p>
            <a:r>
              <a:rPr lang="en-US" sz="2200" dirty="0">
                <a:latin typeface="Times New Roman" panose="02020603050405020304" pitchFamily="18" charset="0"/>
                <a:cs typeface="Times New Roman" panose="02020603050405020304" pitchFamily="18" charset="0"/>
              </a:rPr>
              <a:t>To Give and Receive Information</a:t>
            </a:r>
          </a:p>
          <a:p>
            <a:r>
              <a:rPr lang="en-US" sz="2200" dirty="0">
                <a:latin typeface="Times New Roman" panose="02020603050405020304" pitchFamily="18" charset="0"/>
                <a:cs typeface="Times New Roman" panose="02020603050405020304" pitchFamily="18" charset="0"/>
              </a:rPr>
              <a:t>To Convey the Right Message</a:t>
            </a:r>
          </a:p>
          <a:p>
            <a:r>
              <a:rPr lang="en-IN" sz="2200" dirty="0">
                <a:latin typeface="Times New Roman" panose="02020603050405020304" pitchFamily="18" charset="0"/>
                <a:cs typeface="Times New Roman" panose="02020603050405020304" pitchFamily="18" charset="0"/>
              </a:rPr>
              <a:t>To Provide Advice</a:t>
            </a:r>
          </a:p>
          <a:p>
            <a:r>
              <a:rPr lang="en-IN" sz="2200" dirty="0">
                <a:latin typeface="Times New Roman" panose="02020603050405020304" pitchFamily="18" charset="0"/>
                <a:cs typeface="Times New Roman" panose="02020603050405020304" pitchFamily="18" charset="0"/>
              </a:rPr>
              <a:t>To Receive Suggestions</a:t>
            </a:r>
          </a:p>
          <a:p>
            <a:r>
              <a:rPr lang="en-IN" sz="2200" dirty="0">
                <a:latin typeface="Times New Roman" panose="02020603050405020304" pitchFamily="18" charset="0"/>
                <a:cs typeface="Times New Roman" panose="02020603050405020304" pitchFamily="18" charset="0"/>
              </a:rPr>
              <a:t>To Persuade People</a:t>
            </a:r>
          </a:p>
          <a:p>
            <a:r>
              <a:rPr lang="en-IN" sz="2200" dirty="0">
                <a:latin typeface="Times New Roman" panose="02020603050405020304" pitchFamily="18" charset="0"/>
                <a:cs typeface="Times New Roman" panose="02020603050405020304" pitchFamily="18" charset="0"/>
              </a:rPr>
              <a:t>To Motivate People</a:t>
            </a:r>
          </a:p>
          <a:p>
            <a:r>
              <a:rPr lang="en-US" sz="2200" dirty="0">
                <a:latin typeface="Times New Roman" panose="02020603050405020304" pitchFamily="18" charset="0"/>
                <a:cs typeface="Times New Roman" panose="02020603050405020304" pitchFamily="18" charset="0"/>
              </a:rPr>
              <a:t>To Issue Orders and Instructions</a:t>
            </a:r>
          </a:p>
        </p:txBody>
      </p:sp>
      <p:pic>
        <p:nvPicPr>
          <p:cNvPr id="6" name="Picture 5">
            <a:extLst>
              <a:ext uri="{FF2B5EF4-FFF2-40B4-BE49-F238E27FC236}">
                <a16:creationId xmlns:a16="http://schemas.microsoft.com/office/drawing/2014/main" id="{FA82D526-3906-EE12-C277-B51B2717282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588000" y="1330960"/>
            <a:ext cx="6492240" cy="5054601"/>
          </a:xfrm>
          <a:prstGeom prst="rect">
            <a:avLst/>
          </a:prstGeom>
        </p:spPr>
      </p:pic>
    </p:spTree>
    <p:extLst>
      <p:ext uri="{BB962C8B-B14F-4D97-AF65-F5344CB8AC3E}">
        <p14:creationId xmlns:p14="http://schemas.microsoft.com/office/powerpoint/2010/main" val="128921158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67F97D9D-1975-C5EB-3E32-1B696F9B3687}"/>
              </a:ext>
            </a:extLst>
          </p:cNvPr>
          <p:cNvSpPr>
            <a:spLocks noGrp="1"/>
          </p:cNvSpPr>
          <p:nvPr>
            <p:ph idx="1"/>
          </p:nvPr>
        </p:nvSpPr>
        <p:spPr>
          <a:xfrm>
            <a:off x="365760" y="1439544"/>
            <a:ext cx="11460480" cy="5327015"/>
          </a:xfrm>
        </p:spPr>
        <p:txBody>
          <a:bodyPr>
            <a:normAutofit/>
          </a:bodyPr>
          <a:lstStyle/>
          <a:p>
            <a:pPr>
              <a:buFont typeface="Wingdings" panose="05000000000000000000" pitchFamily="2" charset="2"/>
              <a:buChar char="Ø"/>
            </a:pPr>
            <a:r>
              <a:rPr lang="en-US" sz="2200" b="1" dirty="0">
                <a:latin typeface="Times New Roman" panose="02020603050405020304" pitchFamily="18" charset="0"/>
                <a:cs typeface="Times New Roman" panose="02020603050405020304" pitchFamily="18" charset="0"/>
              </a:rPr>
              <a:t>To Give and Receive Information: </a:t>
            </a:r>
            <a:r>
              <a:rPr lang="en-US" sz="2200" dirty="0">
                <a:latin typeface="Times New Roman" panose="02020603050405020304" pitchFamily="18" charset="0"/>
                <a:cs typeface="Times New Roman" panose="02020603050405020304" pitchFamily="18" charset="0"/>
              </a:rPr>
              <a:t>Communication is used by organisations to convey the important information to employees about the goals, policies and rules through meetings, telephone, notices, employee handbooks, and bulletins. It also allows the organization to exchange information with outsiders like customers, investors, and suppliers to build good relationships and maintain transparency.</a:t>
            </a:r>
            <a:endParaRPr lang="en-IN" sz="2200" b="1" dirty="0">
              <a:latin typeface="Times New Roman" panose="02020603050405020304" pitchFamily="18" charset="0"/>
              <a:cs typeface="Times New Roman" panose="02020603050405020304" pitchFamily="18" charset="0"/>
            </a:endParaRPr>
          </a:p>
          <a:p>
            <a:pPr>
              <a:buFont typeface="Wingdings" panose="05000000000000000000" pitchFamily="2" charset="2"/>
              <a:buChar char="Ø"/>
            </a:pPr>
            <a:r>
              <a:rPr lang="en-US" sz="2200" b="1" dirty="0">
                <a:latin typeface="Times New Roman" panose="02020603050405020304" pitchFamily="18" charset="0"/>
                <a:cs typeface="Times New Roman" panose="02020603050405020304" pitchFamily="18" charset="0"/>
              </a:rPr>
              <a:t>To Convey the Right Message: </a:t>
            </a:r>
            <a:r>
              <a:rPr lang="en-US" sz="2200" dirty="0">
                <a:latin typeface="Times New Roman" panose="02020603050405020304" pitchFamily="18" charset="0"/>
                <a:cs typeface="Times New Roman" panose="02020603050405020304" pitchFamily="18" charset="0"/>
              </a:rPr>
              <a:t>A key purpose of communication is to ensure that the correct message reaches the right person. The message should be clear, complete, and easily understood by the receiver so that it leads to the desired action without confusion.</a:t>
            </a:r>
          </a:p>
          <a:p>
            <a:pPr>
              <a:buFont typeface="Wingdings" panose="05000000000000000000" pitchFamily="2" charset="2"/>
              <a:buChar char="Ø"/>
            </a:pPr>
            <a:r>
              <a:rPr lang="en-US" sz="2200" b="1" dirty="0">
                <a:latin typeface="Times New Roman" panose="02020603050405020304" pitchFamily="18" charset="0"/>
                <a:cs typeface="Times New Roman" panose="02020603050405020304" pitchFamily="18" charset="0"/>
              </a:rPr>
              <a:t>To Provide Advice: </a:t>
            </a:r>
            <a:r>
              <a:rPr lang="en-US" sz="2200" dirty="0">
                <a:latin typeface="Times New Roman" panose="02020603050405020304" pitchFamily="18" charset="0"/>
                <a:cs typeface="Times New Roman" panose="02020603050405020304" pitchFamily="18" charset="0"/>
              </a:rPr>
              <a:t>Through communication, managers or supervisors can give advice on both personal and professional matters. For example, supervisors guide workers on how to handle machines safely, and managers seek expert advice on taxation, finance, quality control, or other technical matters.</a:t>
            </a:r>
          </a:p>
          <a:p>
            <a:pPr>
              <a:buFont typeface="Wingdings" panose="05000000000000000000" pitchFamily="2" charset="2"/>
              <a:buChar char="Ø"/>
            </a:pPr>
            <a:r>
              <a:rPr lang="en-US" sz="2200" b="1" dirty="0">
                <a:latin typeface="Times New Roman" panose="02020603050405020304" pitchFamily="18" charset="0"/>
                <a:cs typeface="Times New Roman" panose="02020603050405020304" pitchFamily="18" charset="0"/>
              </a:rPr>
              <a:t>To Receive Suggestions: </a:t>
            </a:r>
            <a:r>
              <a:rPr lang="en-US" sz="2200" dirty="0">
                <a:latin typeface="Times New Roman" panose="02020603050405020304" pitchFamily="18" charset="0"/>
                <a:cs typeface="Times New Roman" panose="02020603050405020304" pitchFamily="18" charset="0"/>
              </a:rPr>
              <a:t>Communication allows employees, customers, and other stakeholders to share their suggestions and feedback. These suggestions help managers identify problems, remove misunderstandings, and improve organizational efficiency. It also creates a sense of participation among employees.</a:t>
            </a:r>
          </a:p>
          <a:p>
            <a:pPr>
              <a:buFont typeface="Wingdings" panose="05000000000000000000" pitchFamily="2" charset="2"/>
              <a:buChar char="Ø"/>
            </a:pPr>
            <a:endParaRPr lang="en-IN"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76962280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9449BE44-7BD2-FDFD-E9DC-67BFB029BF1A}"/>
              </a:ext>
            </a:extLst>
          </p:cNvPr>
          <p:cNvSpPr>
            <a:spLocks noGrp="1"/>
          </p:cNvSpPr>
          <p:nvPr>
            <p:ph idx="1"/>
          </p:nvPr>
        </p:nvSpPr>
        <p:spPr>
          <a:xfrm>
            <a:off x="477520" y="1605280"/>
            <a:ext cx="11470640" cy="5384800"/>
          </a:xfrm>
        </p:spPr>
        <p:txBody>
          <a:bodyPr>
            <a:normAutofit/>
          </a:bodyPr>
          <a:lstStyle/>
          <a:p>
            <a:pPr>
              <a:buFont typeface="Wingdings" panose="05000000000000000000" pitchFamily="2" charset="2"/>
              <a:buChar char="Ø"/>
            </a:pPr>
            <a:r>
              <a:rPr lang="en-US" sz="2200" b="1" dirty="0">
                <a:latin typeface="Times New Roman" panose="02020603050405020304" pitchFamily="18" charset="0"/>
                <a:cs typeface="Times New Roman" panose="02020603050405020304" pitchFamily="18" charset="0"/>
              </a:rPr>
              <a:t>To Persuade People: </a:t>
            </a:r>
            <a:r>
              <a:rPr lang="en-US" sz="2200" dirty="0">
                <a:latin typeface="Times New Roman" panose="02020603050405020304" pitchFamily="18" charset="0"/>
                <a:cs typeface="Times New Roman" panose="02020603050405020304" pitchFamily="18" charset="0"/>
              </a:rPr>
              <a:t>Persuasion means influencing others’ attitudes, opinions, and behaviors through effective communication. Managers often use persuasive communication to convince employees, customers, or partners to accept ideas, proposals, or plans. Face-to-face interaction makes persuasion more effective.</a:t>
            </a:r>
          </a:p>
          <a:p>
            <a:pPr>
              <a:buFont typeface="Wingdings" panose="05000000000000000000" pitchFamily="2" charset="2"/>
              <a:buChar char="Ø"/>
            </a:pPr>
            <a:r>
              <a:rPr lang="en-US" sz="2200" b="1" dirty="0">
                <a:latin typeface="Times New Roman" panose="02020603050405020304" pitchFamily="18" charset="0"/>
                <a:cs typeface="Times New Roman" panose="02020603050405020304" pitchFamily="18" charset="0"/>
              </a:rPr>
              <a:t>To Motivate People: </a:t>
            </a:r>
            <a:r>
              <a:rPr lang="en-US" sz="2200" dirty="0">
                <a:latin typeface="Times New Roman" panose="02020603050405020304" pitchFamily="18" charset="0"/>
                <a:cs typeface="Times New Roman" panose="02020603050405020304" pitchFamily="18" charset="0"/>
              </a:rPr>
              <a:t>Communication is a powerful tool to motivate employees. When managers communicate openly and clearly, it builds trust and cooperation. Motivated employees feel valued and work harder to achieve the organization’s goals.</a:t>
            </a:r>
          </a:p>
          <a:p>
            <a:pPr>
              <a:buFont typeface="Wingdings" panose="05000000000000000000" pitchFamily="2" charset="2"/>
              <a:buChar char="Ø"/>
            </a:pPr>
            <a:r>
              <a:rPr lang="en-US" sz="2200" b="1" dirty="0">
                <a:latin typeface="Times New Roman" panose="02020603050405020304" pitchFamily="18" charset="0"/>
                <a:cs typeface="Times New Roman" panose="02020603050405020304" pitchFamily="18" charset="0"/>
              </a:rPr>
              <a:t>To Provide Counselling: </a:t>
            </a:r>
            <a:r>
              <a:rPr lang="en-US" sz="2200" dirty="0">
                <a:latin typeface="Times New Roman" panose="02020603050405020304" pitchFamily="18" charset="0"/>
                <a:cs typeface="Times New Roman" panose="02020603050405020304" pitchFamily="18" charset="0"/>
              </a:rPr>
              <a:t>Communication is used to counsel employees who face personal or professional difficulties. Through counselling, managers can help employees overcome stress or problems, regain confidence, and improve performance.</a:t>
            </a:r>
          </a:p>
          <a:p>
            <a:pPr>
              <a:buFont typeface="Wingdings" panose="05000000000000000000" pitchFamily="2" charset="2"/>
              <a:buChar char="Ø"/>
            </a:pPr>
            <a:r>
              <a:rPr lang="en-US" sz="2200" b="1" dirty="0">
                <a:latin typeface="Times New Roman" panose="02020603050405020304" pitchFamily="18" charset="0"/>
                <a:cs typeface="Times New Roman" panose="02020603050405020304" pitchFamily="18" charset="0"/>
              </a:rPr>
              <a:t>To Issue Orders and Instructions: </a:t>
            </a:r>
            <a:r>
              <a:rPr lang="en-US" sz="2200" dirty="0">
                <a:latin typeface="Times New Roman" panose="02020603050405020304" pitchFamily="18" charset="0"/>
                <a:cs typeface="Times New Roman" panose="02020603050405020304" pitchFamily="18" charset="0"/>
              </a:rPr>
              <a:t>Managers use communication to issue orders and instructions to employees. Orders tell employees what to do, while instructions explain how to do it. Clear orders and instructions ensure that work is carried out correctly and efficiently.</a:t>
            </a:r>
          </a:p>
          <a:p>
            <a:pPr>
              <a:buFont typeface="Wingdings" panose="05000000000000000000" pitchFamily="2" charset="2"/>
              <a:buChar char="Ø"/>
            </a:pPr>
            <a:endParaRPr lang="en-US" sz="2200" dirty="0"/>
          </a:p>
          <a:p>
            <a:pPr>
              <a:buFont typeface="Wingdings" panose="05000000000000000000" pitchFamily="2" charset="2"/>
              <a:buChar char="Ø"/>
            </a:pPr>
            <a:endParaRPr lang="en-IN" dirty="0"/>
          </a:p>
        </p:txBody>
      </p:sp>
    </p:spTree>
    <p:extLst>
      <p:ext uri="{BB962C8B-B14F-4D97-AF65-F5344CB8AC3E}">
        <p14:creationId xmlns:p14="http://schemas.microsoft.com/office/powerpoint/2010/main" val="95638443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1259</TotalTime>
  <Words>6524</Words>
  <Application>Microsoft Office PowerPoint</Application>
  <PresentationFormat>Widescreen</PresentationFormat>
  <Paragraphs>366</Paragraphs>
  <Slides>47</Slides>
  <Notes>6</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47</vt:i4>
      </vt:variant>
    </vt:vector>
  </HeadingPairs>
  <TitlesOfParts>
    <vt:vector size="53" baseType="lpstr">
      <vt:lpstr>Arial</vt:lpstr>
      <vt:lpstr>Calibri</vt:lpstr>
      <vt:lpstr>Calibri Light</vt:lpstr>
      <vt:lpstr>Times New Roman</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Pallavi Raju</dc:creator>
  <cp:lastModifiedBy>Pallavi Raju</cp:lastModifiedBy>
  <cp:revision>1</cp:revision>
  <dcterms:created xsi:type="dcterms:W3CDTF">2025-11-09T17:59:15Z</dcterms:created>
  <dcterms:modified xsi:type="dcterms:W3CDTF">2025-12-05T04:32:21Z</dcterms:modified>
</cp:coreProperties>
</file>